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59BCBD48-60C2-4426-A944-2ED72D3CDD2C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D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75" autoAdjust="0"/>
  </p:normalViewPr>
  <p:slideViewPr>
    <p:cSldViewPr>
      <p:cViewPr varScale="1">
        <p:scale>
          <a:sx n="115" d="100"/>
          <a:sy n="115" d="100"/>
        </p:scale>
        <p:origin x="150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5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3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4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45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5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1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24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758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45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46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44983-7D46-4794-AC8C-E1C7361857B3}" type="datetimeFigureOut">
              <a:rPr lang="en-US" smtClean="0"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3CD6A-1D29-4091-AAB6-1F7515BE1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4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1"/>
            <a:ext cx="7772400" cy="9144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5DAA"/>
                </a:solidFill>
              </a:rPr>
              <a:t>Welcome to my Office Hours!</a:t>
            </a:r>
            <a:endParaRPr lang="en-US" dirty="0">
              <a:solidFill>
                <a:srgbClr val="005DAA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236537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 may be with another student so please be patient and I will be with you shortly.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Flowchart: Manual Input 3"/>
          <p:cNvSpPr/>
          <p:nvPr/>
        </p:nvSpPr>
        <p:spPr>
          <a:xfrm flipH="1" flipV="1">
            <a:off x="0" y="0"/>
            <a:ext cx="9144000" cy="2286000"/>
          </a:xfrm>
          <a:prstGeom prst="flowChartManualInput">
            <a:avLst/>
          </a:prstGeom>
          <a:solidFill>
            <a:srgbClr val="005D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33" y="609600"/>
            <a:ext cx="3505200" cy="91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97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TC Fonts">
      <a:majorFont>
        <a:latin typeface="Georgia"/>
        <a:ea typeface=""/>
        <a:cs typeface=""/>
      </a:majorFont>
      <a:minorFont>
        <a:latin typeface="Source Sans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24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Georgia</vt:lpstr>
      <vt:lpstr>Source Sans Pro Light</vt:lpstr>
      <vt:lpstr>Office Theme</vt:lpstr>
      <vt:lpstr>Welcome to my Office Hours!</vt:lpstr>
    </vt:vector>
  </TitlesOfParts>
  <Company>LANDES7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</cp:revision>
  <dcterms:created xsi:type="dcterms:W3CDTF">2015-01-14T16:58:36Z</dcterms:created>
  <dcterms:modified xsi:type="dcterms:W3CDTF">2016-08-16T19:21:41Z</dcterms:modified>
</cp:coreProperties>
</file>