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fntdata" ContentType="application/x-fontdata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60" r:id="rId1"/>
  </p:sldMasterIdLst>
  <p:notesMasterIdLst>
    <p:notesMasterId r:id="rId11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9144000" cy="5143500" type="screen16x9"/>
  <p:notesSz cx="6858000" cy="9144000"/>
  <p:embeddedFontLst>
    <p:embeddedFont>
      <p:font typeface="Ultra" panose="020B0604020202020204" charset="0"/>
      <p:regular r:id="rId12"/>
    </p:embeddedFont>
    <p:embeddedFont>
      <p:font typeface="Proxima Nova" panose="020B0604020202020204" charset="0"/>
      <p:regular r:id="rId13"/>
      <p:bold r:id="rId14"/>
      <p:italic r:id="rId15"/>
      <p:boldItalic r:id="rId16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9" d="100"/>
          <a:sy n="109" d="100"/>
        </p:scale>
        <p:origin x="706" y="7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2.fntdata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font" Target="fonts/font1.fntdata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font" Target="fonts/font5.fntdata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font" Target="fonts/font4.fntdata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3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4" name="Shape 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defRPr sz="1100"/>
            </a:lvl1pPr>
            <a:lvl2pPr lvl="1">
              <a:spcBef>
                <a:spcPts val="0"/>
              </a:spcBef>
              <a:defRPr sz="1100"/>
            </a:lvl2pPr>
            <a:lvl3pPr lvl="2">
              <a:spcBef>
                <a:spcPts val="0"/>
              </a:spcBef>
              <a:defRPr sz="1100"/>
            </a:lvl3pPr>
            <a:lvl4pPr lvl="3">
              <a:spcBef>
                <a:spcPts val="0"/>
              </a:spcBef>
              <a:defRPr sz="1100"/>
            </a:lvl4pPr>
            <a:lvl5pPr lvl="4">
              <a:spcBef>
                <a:spcPts val="0"/>
              </a:spcBef>
              <a:defRPr sz="1100"/>
            </a:lvl5pPr>
            <a:lvl6pPr lvl="5">
              <a:spcBef>
                <a:spcPts val="0"/>
              </a:spcBef>
              <a:defRPr sz="1100"/>
            </a:lvl6pPr>
            <a:lvl7pPr lvl="6">
              <a:spcBef>
                <a:spcPts val="0"/>
              </a:spcBef>
              <a:defRPr sz="1100"/>
            </a:lvl7pPr>
            <a:lvl8pPr lvl="7">
              <a:spcBef>
                <a:spcPts val="0"/>
              </a:spcBef>
              <a:defRPr sz="1100"/>
            </a:lvl8pPr>
            <a:lvl9pPr lvl="8">
              <a:spcBef>
                <a:spcPts val="0"/>
              </a:spcBef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Shape 6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3" name="Shape 6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Shape 68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9" name="Shape 6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Shape 75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6" name="Shape 7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2" name="Shape 8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Shape 88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9" name="Shape 8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Shape 96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7" name="Shape 9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Shape 10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4" name="Shape 10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Shape 110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1" name="Shape 11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Shape 117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8" name="Shape 11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bg>
      <p:bgPr>
        <a:solidFill>
          <a:schemeClr val="dk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Shape 10"/>
          <p:cNvCxnSpPr/>
          <p:nvPr/>
        </p:nvCxnSpPr>
        <p:spPr>
          <a:xfrm>
            <a:off x="0" y="2998150"/>
            <a:ext cx="9144000" cy="0"/>
          </a:xfrm>
          <a:prstGeom prst="straightConnector1">
            <a:avLst/>
          </a:prstGeom>
          <a:noFill/>
          <a:ln w="19050" cap="flat" cmpd="sng">
            <a:solidFill>
              <a:schemeClr val="lt2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1" name="Shape 11"/>
          <p:cNvSpPr txBox="1">
            <a:spLocks noGrp="1"/>
          </p:cNvSpPr>
          <p:nvPr>
            <p:ph type="ctrTitle"/>
          </p:nvPr>
        </p:nvSpPr>
        <p:spPr>
          <a:xfrm>
            <a:off x="510450" y="1257300"/>
            <a:ext cx="8123100" cy="1588500"/>
          </a:xfrm>
          <a:prstGeom prst="rect">
            <a:avLst/>
          </a:prstGeom>
        </p:spPr>
        <p:txBody>
          <a:bodyPr lIns="91425" tIns="91425" rIns="91425" bIns="91425" anchor="b" anchorCtr="0"/>
          <a:lstStyle>
            <a:lvl1pPr lvl="0" rtl="0">
              <a:spcBef>
                <a:spcPts val="0"/>
              </a:spcBef>
              <a:buClr>
                <a:schemeClr val="lt1"/>
              </a:buClr>
              <a:buSzPct val="100000"/>
              <a:defRPr sz="4800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buClr>
                <a:schemeClr val="lt1"/>
              </a:buClr>
              <a:buSzPct val="100000"/>
              <a:defRPr sz="4800"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buClr>
                <a:schemeClr val="lt1"/>
              </a:buClr>
              <a:buSzPct val="100000"/>
              <a:defRPr sz="4800"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buClr>
                <a:schemeClr val="lt1"/>
              </a:buClr>
              <a:buSzPct val="100000"/>
              <a:defRPr sz="4800"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buClr>
                <a:schemeClr val="lt1"/>
              </a:buClr>
              <a:buSzPct val="100000"/>
              <a:defRPr sz="4800"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buClr>
                <a:schemeClr val="lt1"/>
              </a:buClr>
              <a:buSzPct val="100000"/>
              <a:defRPr sz="4800"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buClr>
                <a:schemeClr val="lt1"/>
              </a:buClr>
              <a:buSzPct val="100000"/>
              <a:defRPr sz="4800"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buClr>
                <a:schemeClr val="lt1"/>
              </a:buClr>
              <a:buSzPct val="100000"/>
              <a:defRPr sz="4800"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buClr>
                <a:schemeClr val="lt1"/>
              </a:buClr>
              <a:buSzPct val="100000"/>
              <a:defRPr sz="48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2" name="Shape 12"/>
          <p:cNvSpPr txBox="1">
            <a:spLocks noGrp="1"/>
          </p:cNvSpPr>
          <p:nvPr>
            <p:ph type="subTitle" idx="1"/>
          </p:nvPr>
        </p:nvSpPr>
        <p:spPr>
          <a:xfrm>
            <a:off x="510450" y="3182312"/>
            <a:ext cx="8123100" cy="6300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None/>
              <a:defRPr sz="2400">
                <a:solidFill>
                  <a:schemeClr val="lt1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None/>
              <a:defRPr sz="2400">
                <a:solidFill>
                  <a:schemeClr val="lt1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None/>
              <a:defRPr sz="2400">
                <a:solidFill>
                  <a:schemeClr val="lt1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None/>
              <a:defRPr sz="2400">
                <a:solidFill>
                  <a:schemeClr val="lt1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None/>
              <a:defRPr sz="2400">
                <a:solidFill>
                  <a:schemeClr val="lt1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None/>
              <a:defRPr sz="2400">
                <a:solidFill>
                  <a:schemeClr val="lt1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None/>
              <a:defRPr sz="2400">
                <a:solidFill>
                  <a:schemeClr val="lt1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None/>
              <a:defRPr sz="2400">
                <a:solidFill>
                  <a:schemeClr val="lt1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None/>
              <a:defRPr sz="24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3" name="Shape 13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fld id="{00000000-1234-1234-1234-123412341234}" type="slidenum">
              <a:rPr lang="en">
                <a:solidFill>
                  <a:schemeClr val="lt1"/>
                </a:solidFill>
              </a:rPr>
              <a:t>‹#›</a:t>
            </a:fld>
            <a:endParaRPr lang="en">
              <a:solidFill>
                <a:schemeClr val="lt1"/>
              </a:solidFill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Big number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Shape 49"/>
          <p:cNvSpPr/>
          <p:nvPr/>
        </p:nvSpPr>
        <p:spPr>
          <a:xfrm>
            <a:off x="0" y="5045700"/>
            <a:ext cx="9144000" cy="97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50" name="Shape 50"/>
          <p:cNvSpPr txBox="1">
            <a:spLocks noGrp="1"/>
          </p:cNvSpPr>
          <p:nvPr>
            <p:ph type="title"/>
          </p:nvPr>
        </p:nvSpPr>
        <p:spPr>
          <a:xfrm>
            <a:off x="311700" y="991475"/>
            <a:ext cx="8520600" cy="1917900"/>
          </a:xfrm>
          <a:prstGeom prst="rect">
            <a:avLst/>
          </a:prstGeom>
        </p:spPr>
        <p:txBody>
          <a:bodyPr lIns="91425" tIns="91425" rIns="91425" bIns="91425" anchor="ctr" anchorCtr="0"/>
          <a:lstStyle>
            <a:lvl1pPr lvl="0" algn="ctr" rtl="0">
              <a:spcBef>
                <a:spcPts val="0"/>
              </a:spcBef>
              <a:buSzPct val="100000"/>
              <a:defRPr sz="14000" b="1"/>
            </a:lvl1pPr>
            <a:lvl2pPr lvl="1" algn="ctr" rtl="0">
              <a:spcBef>
                <a:spcPts val="0"/>
              </a:spcBef>
              <a:buSzPct val="100000"/>
              <a:defRPr sz="14000" b="1"/>
            </a:lvl2pPr>
            <a:lvl3pPr lvl="2" algn="ctr" rtl="0">
              <a:spcBef>
                <a:spcPts val="0"/>
              </a:spcBef>
              <a:buSzPct val="100000"/>
              <a:defRPr sz="14000" b="1"/>
            </a:lvl3pPr>
            <a:lvl4pPr lvl="3" algn="ctr" rtl="0">
              <a:spcBef>
                <a:spcPts val="0"/>
              </a:spcBef>
              <a:buSzPct val="100000"/>
              <a:defRPr sz="14000" b="1"/>
            </a:lvl4pPr>
            <a:lvl5pPr lvl="4" algn="ctr" rtl="0">
              <a:spcBef>
                <a:spcPts val="0"/>
              </a:spcBef>
              <a:buSzPct val="100000"/>
              <a:defRPr sz="14000" b="1"/>
            </a:lvl5pPr>
            <a:lvl6pPr lvl="5" algn="ctr" rtl="0">
              <a:spcBef>
                <a:spcPts val="0"/>
              </a:spcBef>
              <a:buSzPct val="100000"/>
              <a:defRPr sz="14000" b="1"/>
            </a:lvl6pPr>
            <a:lvl7pPr lvl="6" algn="ctr" rtl="0">
              <a:spcBef>
                <a:spcPts val="0"/>
              </a:spcBef>
              <a:buSzPct val="100000"/>
              <a:defRPr sz="14000" b="1"/>
            </a:lvl7pPr>
            <a:lvl8pPr lvl="7" algn="ctr" rtl="0">
              <a:spcBef>
                <a:spcPts val="0"/>
              </a:spcBef>
              <a:buSzPct val="100000"/>
              <a:defRPr sz="14000" b="1"/>
            </a:lvl8pPr>
            <a:lvl9pPr lvl="8" algn="ctr" rtl="0">
              <a:spcBef>
                <a:spcPts val="0"/>
              </a:spcBef>
              <a:buSzPct val="100000"/>
              <a:defRPr sz="14000" b="1"/>
            </a:lvl9pPr>
          </a:lstStyle>
          <a:p>
            <a:endParaRPr/>
          </a:p>
        </p:txBody>
      </p:sp>
      <p:sp>
        <p:nvSpPr>
          <p:cNvPr id="51" name="Shape 51"/>
          <p:cNvSpPr txBox="1">
            <a:spLocks noGrp="1"/>
          </p:cNvSpPr>
          <p:nvPr>
            <p:ph type="body" idx="1"/>
          </p:nvPr>
        </p:nvSpPr>
        <p:spPr>
          <a:xfrm>
            <a:off x="311700" y="3071300"/>
            <a:ext cx="8520600" cy="9018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 algn="ctr" rtl="0">
              <a:spcBef>
                <a:spcPts val="0"/>
              </a:spcBef>
              <a:defRPr/>
            </a:lvl1pPr>
            <a:lvl2pPr lvl="1" algn="ctr" rtl="0">
              <a:spcBef>
                <a:spcPts val="0"/>
              </a:spcBef>
              <a:defRPr/>
            </a:lvl2pPr>
            <a:lvl3pPr lvl="2" algn="ctr" rtl="0">
              <a:spcBef>
                <a:spcPts val="0"/>
              </a:spcBef>
              <a:defRPr/>
            </a:lvl3pPr>
            <a:lvl4pPr lvl="3" algn="ctr" rtl="0">
              <a:spcBef>
                <a:spcPts val="0"/>
              </a:spcBef>
              <a:defRPr/>
            </a:lvl4pPr>
            <a:lvl5pPr lvl="4" algn="ctr" rtl="0">
              <a:spcBef>
                <a:spcPts val="0"/>
              </a:spcBef>
              <a:defRPr/>
            </a:lvl5pPr>
            <a:lvl6pPr lvl="5" algn="ctr" rtl="0">
              <a:spcBef>
                <a:spcPts val="0"/>
              </a:spcBef>
              <a:defRPr/>
            </a:lvl6pPr>
            <a:lvl7pPr lvl="6" algn="ctr" rtl="0">
              <a:spcBef>
                <a:spcPts val="0"/>
              </a:spcBef>
              <a:defRPr/>
            </a:lvl7pPr>
            <a:lvl8pPr lvl="7" algn="ctr" rtl="0">
              <a:spcBef>
                <a:spcPts val="0"/>
              </a:spcBef>
              <a:defRPr/>
            </a:lvl8pPr>
            <a:lvl9pPr lvl="8" algn="ctr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52" name="Shape 52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  <a:endParaRPr lang="e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Shape 54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  <a:endParaRPr lang="en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ustom layout">
    <p:bg>
      <p:bgPr>
        <a:solidFill>
          <a:srgbClr val="FFFFFF"/>
        </a:solidFill>
        <a:effectLst/>
      </p:bgPr>
    </p:bg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Shape 56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57" name="Shape 57"/>
          <p:cNvSpPr/>
          <p:nvPr/>
        </p:nvSpPr>
        <p:spPr>
          <a:xfrm>
            <a:off x="0" y="0"/>
            <a:ext cx="9144000" cy="21612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58" name="Shape 58"/>
          <p:cNvSpPr txBox="1">
            <a:spLocks noGrp="1"/>
          </p:cNvSpPr>
          <p:nvPr>
            <p:ph type="title"/>
          </p:nvPr>
        </p:nvSpPr>
        <p:spPr>
          <a:xfrm>
            <a:off x="317700" y="369325"/>
            <a:ext cx="6934800" cy="1579200"/>
          </a:xfrm>
          <a:prstGeom prst="rect">
            <a:avLst/>
          </a:prstGeom>
          <a:noFill/>
        </p:spPr>
        <p:txBody>
          <a:bodyPr lIns="91425" tIns="91425" rIns="91425" bIns="91425" anchor="b" anchorCtr="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None/>
              <a:defRPr sz="3600" b="1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None/>
              <a:defRPr sz="3600" b="1">
                <a:solidFill>
                  <a:schemeClr val="lt1"/>
                </a:solidFill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None/>
              <a:defRPr sz="3600" b="1">
                <a:solidFill>
                  <a:schemeClr val="lt1"/>
                </a:solidFill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None/>
              <a:defRPr sz="3600" b="1">
                <a:solidFill>
                  <a:schemeClr val="lt1"/>
                </a:solidFill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None/>
              <a:defRPr sz="3600" b="1">
                <a:solidFill>
                  <a:schemeClr val="lt1"/>
                </a:solidFill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None/>
              <a:defRPr sz="3600" b="1">
                <a:solidFill>
                  <a:schemeClr val="lt1"/>
                </a:solidFill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None/>
              <a:defRPr sz="3600" b="1">
                <a:solidFill>
                  <a:schemeClr val="lt1"/>
                </a:solidFill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None/>
              <a:defRPr sz="3600" b="1">
                <a:solidFill>
                  <a:schemeClr val="lt1"/>
                </a:solidFill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None/>
              <a:defRPr sz="3600" b="1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59" name="Shape 59"/>
          <p:cNvSpPr txBox="1">
            <a:spLocks noGrp="1"/>
          </p:cNvSpPr>
          <p:nvPr>
            <p:ph type="body" idx="1"/>
          </p:nvPr>
        </p:nvSpPr>
        <p:spPr>
          <a:xfrm>
            <a:off x="317700" y="2432075"/>
            <a:ext cx="6397800" cy="2329800"/>
          </a:xfrm>
          <a:prstGeom prst="rect">
            <a:avLst/>
          </a:prstGeom>
          <a:noFill/>
        </p:spPr>
        <p:txBody>
          <a:bodyPr lIns="91425" tIns="91425" rIns="91425" bIns="91425" anchor="t" anchorCtr="0"/>
          <a:lstStyle>
            <a:lvl1pPr lvl="0" algn="l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SzPct val="100000"/>
              <a:defRPr sz="1600">
                <a:solidFill>
                  <a:schemeClr val="dk2"/>
                </a:solidFill>
              </a:defRPr>
            </a:lvl1pPr>
            <a:lvl2pPr lvl="1" algn="l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 sz="1400">
                <a:solidFill>
                  <a:schemeClr val="dk2"/>
                </a:solidFill>
              </a:defRPr>
            </a:lvl2pPr>
            <a:lvl3pPr lvl="2" algn="l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 sz="1400">
                <a:solidFill>
                  <a:schemeClr val="dk2"/>
                </a:solidFill>
              </a:defRPr>
            </a:lvl3pPr>
            <a:lvl4pPr lvl="3" algn="l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 sz="1400">
                <a:solidFill>
                  <a:schemeClr val="dk2"/>
                </a:solidFill>
              </a:defRPr>
            </a:lvl4pPr>
            <a:lvl5pPr lvl="4" algn="l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 sz="1400">
                <a:solidFill>
                  <a:schemeClr val="dk2"/>
                </a:solidFill>
              </a:defRPr>
            </a:lvl5pPr>
            <a:lvl6pPr lvl="5" algn="l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 sz="1400">
                <a:solidFill>
                  <a:schemeClr val="dk2"/>
                </a:solidFill>
              </a:defRPr>
            </a:lvl6pPr>
            <a:lvl7pPr lvl="6" algn="l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 sz="1400">
                <a:solidFill>
                  <a:schemeClr val="dk2"/>
                </a:solidFill>
              </a:defRPr>
            </a:lvl7pPr>
            <a:lvl8pPr lvl="7" algn="l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 sz="1400">
                <a:solidFill>
                  <a:schemeClr val="dk2"/>
                </a:solidFill>
              </a:defRPr>
            </a:lvl8pPr>
            <a:lvl9pPr lvl="8" algn="l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 sz="140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60" name="Shape 60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  <a:noFill/>
        </p:spPr>
        <p:txBody>
          <a:bodyPr lIns="91425" tIns="91425" rIns="91425" bIns="91425" anchor="ctr" anchorCtr="0">
            <a:noAutofit/>
          </a:bodyPr>
          <a:lstStyle/>
          <a:p>
            <a: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z="1000">
                <a:solidFill>
                  <a:schemeClr val="dk2"/>
                </a:solidFill>
              </a:rPr>
              <a:t>‹#›</a:t>
            </a:fld>
            <a:endParaRPr lang="en" sz="1000">
              <a:solidFill>
                <a:schemeClr val="dk2"/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Section header">
    <p:bg>
      <p:bgPr>
        <a:solidFill>
          <a:schemeClr val="dk1"/>
        </a:solidFill>
        <a:effectLst/>
      </p:bgPr>
    </p:bg>
    <p:spTree>
      <p:nvGrpSpPr>
        <p:cNvPr id="1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5" name="Shape 15"/>
          <p:cNvCxnSpPr/>
          <p:nvPr/>
        </p:nvCxnSpPr>
        <p:spPr>
          <a:xfrm>
            <a:off x="0" y="2998150"/>
            <a:ext cx="9144000" cy="0"/>
          </a:xfrm>
          <a:prstGeom prst="straightConnector1">
            <a:avLst/>
          </a:prstGeom>
          <a:noFill/>
          <a:ln w="19050" cap="flat" cmpd="sng">
            <a:solidFill>
              <a:schemeClr val="lt2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6" name="Shape 16"/>
          <p:cNvSpPr txBox="1">
            <a:spLocks noGrp="1"/>
          </p:cNvSpPr>
          <p:nvPr>
            <p:ph type="title"/>
          </p:nvPr>
        </p:nvSpPr>
        <p:spPr>
          <a:xfrm>
            <a:off x="510450" y="2057400"/>
            <a:ext cx="8123100" cy="778800"/>
          </a:xfrm>
          <a:prstGeom prst="rect">
            <a:avLst/>
          </a:prstGeom>
        </p:spPr>
        <p:txBody>
          <a:bodyPr lIns="91425" tIns="91425" rIns="91425" bIns="91425" anchor="b" anchorCtr="0"/>
          <a:lstStyle>
            <a:lvl1pPr lvl="0" rtl="0">
              <a:spcBef>
                <a:spcPts val="0"/>
              </a:spcBef>
              <a:buClr>
                <a:schemeClr val="lt1"/>
              </a:buClr>
              <a:buSzPct val="100000"/>
              <a:defRPr sz="3600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buClr>
                <a:schemeClr val="lt1"/>
              </a:buClr>
              <a:buSzPct val="100000"/>
              <a:defRPr sz="3600"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buClr>
                <a:schemeClr val="lt1"/>
              </a:buClr>
              <a:buSzPct val="100000"/>
              <a:defRPr sz="3600"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buClr>
                <a:schemeClr val="lt1"/>
              </a:buClr>
              <a:buSzPct val="100000"/>
              <a:defRPr sz="3600"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buClr>
                <a:schemeClr val="lt1"/>
              </a:buClr>
              <a:buSzPct val="100000"/>
              <a:defRPr sz="3600"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buClr>
                <a:schemeClr val="lt1"/>
              </a:buClr>
              <a:buSzPct val="100000"/>
              <a:defRPr sz="3600"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buClr>
                <a:schemeClr val="lt1"/>
              </a:buClr>
              <a:buSzPct val="100000"/>
              <a:defRPr sz="3600"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buClr>
                <a:schemeClr val="lt1"/>
              </a:buClr>
              <a:buSzPct val="100000"/>
              <a:defRPr sz="3600"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buClr>
                <a:schemeClr val="lt1"/>
              </a:buClr>
              <a:buSzPct val="100000"/>
              <a:defRPr sz="36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7" name="Shape 17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fld id="{00000000-1234-1234-1234-123412341234}" type="slidenum">
              <a:rPr lang="en">
                <a:solidFill>
                  <a:schemeClr val="lt1"/>
                </a:solidFill>
              </a:rPr>
              <a:t>‹#›</a:t>
            </a:fld>
            <a:endParaRPr lang="en">
              <a:solidFill>
                <a:schemeClr val="lt1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body">
    <p:spTree>
      <p:nvGrpSpPr>
        <p:cNvPr id="1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Shape 19"/>
          <p:cNvSpPr/>
          <p:nvPr/>
        </p:nvSpPr>
        <p:spPr>
          <a:xfrm>
            <a:off x="0" y="5045700"/>
            <a:ext cx="9144000" cy="97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20" name="Shape 20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 rtl="0">
              <a:spcBef>
                <a:spcPts val="0"/>
              </a:spcBef>
              <a:defRPr/>
            </a:lvl1pPr>
            <a:lvl2pPr lvl="1" rtl="0">
              <a:spcBef>
                <a:spcPts val="0"/>
              </a:spcBef>
              <a:defRPr/>
            </a:lvl2pPr>
            <a:lvl3pPr lvl="2" rtl="0">
              <a:spcBef>
                <a:spcPts val="0"/>
              </a:spcBef>
              <a:defRPr/>
            </a:lvl3pPr>
            <a:lvl4pPr lvl="3" rtl="0">
              <a:spcBef>
                <a:spcPts val="0"/>
              </a:spcBef>
              <a:defRPr/>
            </a:lvl4pPr>
            <a:lvl5pPr lvl="4" rtl="0">
              <a:spcBef>
                <a:spcPts val="0"/>
              </a:spcBef>
              <a:defRPr/>
            </a:lvl5pPr>
            <a:lvl6pPr lvl="5" rtl="0">
              <a:spcBef>
                <a:spcPts val="0"/>
              </a:spcBef>
              <a:defRPr/>
            </a:lvl6pPr>
            <a:lvl7pPr lvl="6" rtl="0">
              <a:spcBef>
                <a:spcPts val="0"/>
              </a:spcBef>
              <a:defRPr/>
            </a:lvl7pPr>
            <a:lvl8pPr lvl="7" rtl="0">
              <a:spcBef>
                <a:spcPts val="0"/>
              </a:spcBef>
              <a:defRPr/>
            </a:lvl8pPr>
            <a:lvl9pPr lvl="8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21" name="Shape 2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 rtl="0">
              <a:spcBef>
                <a:spcPts val="0"/>
              </a:spcBef>
              <a:defRPr/>
            </a:lvl1pPr>
            <a:lvl2pPr lvl="1" rtl="0">
              <a:spcBef>
                <a:spcPts val="0"/>
              </a:spcBef>
              <a:defRPr/>
            </a:lvl2pPr>
            <a:lvl3pPr lvl="2" rtl="0">
              <a:spcBef>
                <a:spcPts val="0"/>
              </a:spcBef>
              <a:defRPr/>
            </a:lvl3pPr>
            <a:lvl4pPr lvl="3" rtl="0">
              <a:spcBef>
                <a:spcPts val="0"/>
              </a:spcBef>
              <a:defRPr/>
            </a:lvl4pPr>
            <a:lvl5pPr lvl="4" rtl="0">
              <a:spcBef>
                <a:spcPts val="0"/>
              </a:spcBef>
              <a:defRPr/>
            </a:lvl5pPr>
            <a:lvl6pPr lvl="5" rtl="0">
              <a:spcBef>
                <a:spcPts val="0"/>
              </a:spcBef>
              <a:defRPr/>
            </a:lvl6pPr>
            <a:lvl7pPr lvl="6" rtl="0">
              <a:spcBef>
                <a:spcPts val="0"/>
              </a:spcBef>
              <a:defRPr/>
            </a:lvl7pPr>
            <a:lvl8pPr lvl="7" rtl="0">
              <a:spcBef>
                <a:spcPts val="0"/>
              </a:spcBef>
              <a:defRPr/>
            </a:lvl8pPr>
            <a:lvl9pPr lvl="8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22" name="Shape 22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  <a:endParaRPr lang="e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ColTx">
  <p:cSld name="Title and two columns"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Shape 24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 rtl="0">
              <a:spcBef>
                <a:spcPts val="0"/>
              </a:spcBef>
              <a:defRPr/>
            </a:lvl1pPr>
            <a:lvl2pPr lvl="1" rtl="0">
              <a:spcBef>
                <a:spcPts val="0"/>
              </a:spcBef>
              <a:defRPr/>
            </a:lvl2pPr>
            <a:lvl3pPr lvl="2" rtl="0">
              <a:spcBef>
                <a:spcPts val="0"/>
              </a:spcBef>
              <a:defRPr/>
            </a:lvl3pPr>
            <a:lvl4pPr lvl="3" rtl="0">
              <a:spcBef>
                <a:spcPts val="0"/>
              </a:spcBef>
              <a:defRPr/>
            </a:lvl4pPr>
            <a:lvl5pPr lvl="4" rtl="0">
              <a:spcBef>
                <a:spcPts val="0"/>
              </a:spcBef>
              <a:defRPr/>
            </a:lvl5pPr>
            <a:lvl6pPr lvl="5" rtl="0">
              <a:spcBef>
                <a:spcPts val="0"/>
              </a:spcBef>
              <a:defRPr/>
            </a:lvl6pPr>
            <a:lvl7pPr lvl="6" rtl="0">
              <a:spcBef>
                <a:spcPts val="0"/>
              </a:spcBef>
              <a:defRPr/>
            </a:lvl7pPr>
            <a:lvl8pPr lvl="7" rtl="0">
              <a:spcBef>
                <a:spcPts val="0"/>
              </a:spcBef>
              <a:defRPr/>
            </a:lvl8pPr>
            <a:lvl9pPr lvl="8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25" name="Shape 25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 rtl="0">
              <a:spcBef>
                <a:spcPts val="0"/>
              </a:spcBef>
              <a:buSzPct val="100000"/>
              <a:defRPr sz="1400"/>
            </a:lvl1pPr>
            <a:lvl2pPr lvl="1" rtl="0">
              <a:spcBef>
                <a:spcPts val="0"/>
              </a:spcBef>
              <a:buSzPct val="100000"/>
              <a:defRPr sz="1200"/>
            </a:lvl2pPr>
            <a:lvl3pPr lvl="2" rtl="0">
              <a:spcBef>
                <a:spcPts val="0"/>
              </a:spcBef>
              <a:buSzPct val="100000"/>
              <a:defRPr sz="1200"/>
            </a:lvl3pPr>
            <a:lvl4pPr lvl="3" rtl="0">
              <a:spcBef>
                <a:spcPts val="0"/>
              </a:spcBef>
              <a:buSzPct val="100000"/>
              <a:defRPr sz="1200"/>
            </a:lvl4pPr>
            <a:lvl5pPr lvl="4" rtl="0">
              <a:spcBef>
                <a:spcPts val="0"/>
              </a:spcBef>
              <a:buSzPct val="100000"/>
              <a:defRPr sz="1200"/>
            </a:lvl5pPr>
            <a:lvl6pPr lvl="5" rtl="0">
              <a:spcBef>
                <a:spcPts val="0"/>
              </a:spcBef>
              <a:buSzPct val="100000"/>
              <a:defRPr sz="1200"/>
            </a:lvl6pPr>
            <a:lvl7pPr lvl="6" rtl="0">
              <a:spcBef>
                <a:spcPts val="0"/>
              </a:spcBef>
              <a:buSzPct val="100000"/>
              <a:defRPr sz="1200"/>
            </a:lvl7pPr>
            <a:lvl8pPr lvl="7" rtl="0">
              <a:spcBef>
                <a:spcPts val="0"/>
              </a:spcBef>
              <a:buSzPct val="100000"/>
              <a:defRPr sz="1200"/>
            </a:lvl8pPr>
            <a:lvl9pPr lvl="8" rtl="0">
              <a:spcBef>
                <a:spcPts val="0"/>
              </a:spcBef>
              <a:buSzPct val="100000"/>
              <a:defRPr sz="1200"/>
            </a:lvl9pPr>
          </a:lstStyle>
          <a:p>
            <a:endParaRPr/>
          </a:p>
        </p:txBody>
      </p:sp>
      <p:sp>
        <p:nvSpPr>
          <p:cNvPr id="26" name="Shape 26"/>
          <p:cNvSpPr txBox="1">
            <a:spLocks noGrp="1"/>
          </p:cNvSpPr>
          <p:nvPr>
            <p:ph type="body" idx="2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 rtl="0">
              <a:spcBef>
                <a:spcPts val="0"/>
              </a:spcBef>
              <a:buSzPct val="100000"/>
              <a:defRPr sz="1400"/>
            </a:lvl1pPr>
            <a:lvl2pPr lvl="1" rtl="0">
              <a:spcBef>
                <a:spcPts val="0"/>
              </a:spcBef>
              <a:buSzPct val="100000"/>
              <a:defRPr sz="1200"/>
            </a:lvl2pPr>
            <a:lvl3pPr lvl="2" rtl="0">
              <a:spcBef>
                <a:spcPts val="0"/>
              </a:spcBef>
              <a:buSzPct val="100000"/>
              <a:defRPr sz="1200"/>
            </a:lvl3pPr>
            <a:lvl4pPr lvl="3" rtl="0">
              <a:spcBef>
                <a:spcPts val="0"/>
              </a:spcBef>
              <a:buSzPct val="100000"/>
              <a:defRPr sz="1200"/>
            </a:lvl4pPr>
            <a:lvl5pPr lvl="4" rtl="0">
              <a:spcBef>
                <a:spcPts val="0"/>
              </a:spcBef>
              <a:buSzPct val="100000"/>
              <a:defRPr sz="1200"/>
            </a:lvl5pPr>
            <a:lvl6pPr lvl="5" rtl="0">
              <a:spcBef>
                <a:spcPts val="0"/>
              </a:spcBef>
              <a:buSzPct val="100000"/>
              <a:defRPr sz="1200"/>
            </a:lvl6pPr>
            <a:lvl7pPr lvl="6" rtl="0">
              <a:spcBef>
                <a:spcPts val="0"/>
              </a:spcBef>
              <a:buSzPct val="100000"/>
              <a:defRPr sz="1200"/>
            </a:lvl7pPr>
            <a:lvl8pPr lvl="7" rtl="0">
              <a:spcBef>
                <a:spcPts val="0"/>
              </a:spcBef>
              <a:buSzPct val="100000"/>
              <a:defRPr sz="1200"/>
            </a:lvl8pPr>
            <a:lvl9pPr lvl="8" rtl="0">
              <a:spcBef>
                <a:spcPts val="0"/>
              </a:spcBef>
              <a:buSzPct val="100000"/>
              <a:defRPr sz="1200"/>
            </a:lvl9pPr>
          </a:lstStyle>
          <a:p>
            <a:endParaRPr/>
          </a:p>
        </p:txBody>
      </p:sp>
      <p:sp>
        <p:nvSpPr>
          <p:cNvPr id="27" name="Shape 27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  <a:endParaRPr lang="e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Shape 29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 rtl="0">
              <a:spcBef>
                <a:spcPts val="0"/>
              </a:spcBef>
              <a:defRPr/>
            </a:lvl1pPr>
            <a:lvl2pPr lvl="1" rtl="0">
              <a:spcBef>
                <a:spcPts val="0"/>
              </a:spcBef>
              <a:defRPr/>
            </a:lvl2pPr>
            <a:lvl3pPr lvl="2" rtl="0">
              <a:spcBef>
                <a:spcPts val="0"/>
              </a:spcBef>
              <a:defRPr/>
            </a:lvl3pPr>
            <a:lvl4pPr lvl="3" rtl="0">
              <a:spcBef>
                <a:spcPts val="0"/>
              </a:spcBef>
              <a:defRPr/>
            </a:lvl4pPr>
            <a:lvl5pPr lvl="4" rtl="0">
              <a:spcBef>
                <a:spcPts val="0"/>
              </a:spcBef>
              <a:defRPr/>
            </a:lvl5pPr>
            <a:lvl6pPr lvl="5" rtl="0">
              <a:spcBef>
                <a:spcPts val="0"/>
              </a:spcBef>
              <a:defRPr/>
            </a:lvl6pPr>
            <a:lvl7pPr lvl="6" rtl="0">
              <a:spcBef>
                <a:spcPts val="0"/>
              </a:spcBef>
              <a:defRPr/>
            </a:lvl7pPr>
            <a:lvl8pPr lvl="7" rtl="0">
              <a:spcBef>
                <a:spcPts val="0"/>
              </a:spcBef>
              <a:defRPr/>
            </a:lvl8pPr>
            <a:lvl9pPr lvl="8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30" name="Shape 30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  <a:endParaRPr lang="e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One column text"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Shape 32"/>
          <p:cNvSpPr txBox="1">
            <a:spLocks noGrp="1"/>
          </p:cNvSpPr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lIns="91425" tIns="91425" rIns="91425" bIns="91425" anchor="b" anchorCtr="0"/>
          <a:lstStyle>
            <a:lvl1pPr lvl="0" rtl="0">
              <a:spcBef>
                <a:spcPts val="0"/>
              </a:spcBef>
              <a:buSzPct val="100000"/>
              <a:defRPr sz="2400"/>
            </a:lvl1pPr>
            <a:lvl2pPr lvl="1" rtl="0">
              <a:spcBef>
                <a:spcPts val="0"/>
              </a:spcBef>
              <a:buSzPct val="100000"/>
              <a:defRPr sz="2400"/>
            </a:lvl2pPr>
            <a:lvl3pPr lvl="2" rtl="0">
              <a:spcBef>
                <a:spcPts val="0"/>
              </a:spcBef>
              <a:buSzPct val="100000"/>
              <a:defRPr sz="2400"/>
            </a:lvl3pPr>
            <a:lvl4pPr lvl="3" rtl="0">
              <a:spcBef>
                <a:spcPts val="0"/>
              </a:spcBef>
              <a:buSzPct val="100000"/>
              <a:defRPr sz="2400"/>
            </a:lvl4pPr>
            <a:lvl5pPr lvl="4" rtl="0">
              <a:spcBef>
                <a:spcPts val="0"/>
              </a:spcBef>
              <a:buSzPct val="100000"/>
              <a:defRPr sz="2400"/>
            </a:lvl5pPr>
            <a:lvl6pPr lvl="5" rtl="0">
              <a:spcBef>
                <a:spcPts val="0"/>
              </a:spcBef>
              <a:buSzPct val="100000"/>
              <a:defRPr sz="2400"/>
            </a:lvl6pPr>
            <a:lvl7pPr lvl="6" rtl="0">
              <a:spcBef>
                <a:spcPts val="0"/>
              </a:spcBef>
              <a:buSzPct val="100000"/>
              <a:defRPr sz="2400"/>
            </a:lvl7pPr>
            <a:lvl8pPr lvl="7" rtl="0">
              <a:spcBef>
                <a:spcPts val="0"/>
              </a:spcBef>
              <a:buSzPct val="100000"/>
              <a:defRPr sz="2400"/>
            </a:lvl8pPr>
            <a:lvl9pPr lvl="8" rtl="0">
              <a:spcBef>
                <a:spcPts val="0"/>
              </a:spcBef>
              <a:buSzPct val="100000"/>
              <a:defRPr sz="2400"/>
            </a:lvl9pPr>
          </a:lstStyle>
          <a:p>
            <a:endParaRPr/>
          </a:p>
        </p:txBody>
      </p:sp>
      <p:sp>
        <p:nvSpPr>
          <p:cNvPr id="33" name="Shape 33"/>
          <p:cNvSpPr txBox="1">
            <a:spLocks noGrp="1"/>
          </p:cNvSpPr>
          <p:nvPr>
            <p:ph type="body" idx="1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 rtl="0">
              <a:spcBef>
                <a:spcPts val="0"/>
              </a:spcBef>
              <a:buSzPct val="100000"/>
              <a:defRPr sz="1200"/>
            </a:lvl1pPr>
            <a:lvl2pPr lvl="1" rtl="0">
              <a:spcBef>
                <a:spcPts val="0"/>
              </a:spcBef>
              <a:buSzPct val="100000"/>
              <a:defRPr sz="1200"/>
            </a:lvl2pPr>
            <a:lvl3pPr lvl="2" rtl="0">
              <a:spcBef>
                <a:spcPts val="0"/>
              </a:spcBef>
              <a:buSzPct val="100000"/>
              <a:defRPr sz="1200"/>
            </a:lvl3pPr>
            <a:lvl4pPr lvl="3" rtl="0">
              <a:spcBef>
                <a:spcPts val="0"/>
              </a:spcBef>
              <a:buSzPct val="100000"/>
              <a:defRPr sz="1200"/>
            </a:lvl4pPr>
            <a:lvl5pPr lvl="4" rtl="0">
              <a:spcBef>
                <a:spcPts val="0"/>
              </a:spcBef>
              <a:buSzPct val="100000"/>
              <a:defRPr sz="1200"/>
            </a:lvl5pPr>
            <a:lvl6pPr lvl="5" rtl="0">
              <a:spcBef>
                <a:spcPts val="0"/>
              </a:spcBef>
              <a:buSzPct val="100000"/>
              <a:defRPr sz="1200"/>
            </a:lvl6pPr>
            <a:lvl7pPr lvl="6" rtl="0">
              <a:spcBef>
                <a:spcPts val="0"/>
              </a:spcBef>
              <a:buSzPct val="100000"/>
              <a:defRPr sz="1200"/>
            </a:lvl7pPr>
            <a:lvl8pPr lvl="7" rtl="0">
              <a:spcBef>
                <a:spcPts val="0"/>
              </a:spcBef>
              <a:buSzPct val="100000"/>
              <a:defRPr sz="1200"/>
            </a:lvl8pPr>
            <a:lvl9pPr lvl="8" rtl="0">
              <a:spcBef>
                <a:spcPts val="0"/>
              </a:spcBef>
              <a:buSzPct val="100000"/>
              <a:defRPr sz="1200"/>
            </a:lvl9pPr>
          </a:lstStyle>
          <a:p>
            <a:endParaRPr/>
          </a:p>
        </p:txBody>
      </p:sp>
      <p:sp>
        <p:nvSpPr>
          <p:cNvPr id="34" name="Shape 34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  <a:endParaRPr lang="e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Main point">
    <p:bg>
      <p:bgPr>
        <a:solidFill>
          <a:schemeClr val="lt2"/>
        </a:solidFill>
        <a:effectLst/>
      </p:bgPr>
    </p:bg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Shape 36"/>
          <p:cNvSpPr txBox="1">
            <a:spLocks noGrp="1"/>
          </p:cNvSpPr>
          <p:nvPr>
            <p:ph type="title"/>
          </p:nvPr>
        </p:nvSpPr>
        <p:spPr>
          <a:xfrm>
            <a:off x="490250" y="526350"/>
            <a:ext cx="5797500" cy="4090800"/>
          </a:xfrm>
          <a:prstGeom prst="rect">
            <a:avLst/>
          </a:prstGeom>
        </p:spPr>
        <p:txBody>
          <a:bodyPr lIns="91425" tIns="91425" rIns="91425" bIns="91425" anchor="ctr" anchorCtr="0"/>
          <a:lstStyle>
            <a:lvl1pPr lvl="0" rtl="0">
              <a:spcBef>
                <a:spcPts val="0"/>
              </a:spcBef>
              <a:buSzPct val="100000"/>
              <a:defRPr sz="4800"/>
            </a:lvl1pPr>
            <a:lvl2pPr lvl="1" rtl="0">
              <a:spcBef>
                <a:spcPts val="0"/>
              </a:spcBef>
              <a:buSzPct val="100000"/>
              <a:defRPr sz="4800"/>
            </a:lvl2pPr>
            <a:lvl3pPr lvl="2" rtl="0">
              <a:spcBef>
                <a:spcPts val="0"/>
              </a:spcBef>
              <a:buSzPct val="100000"/>
              <a:defRPr sz="4800"/>
            </a:lvl3pPr>
            <a:lvl4pPr lvl="3" rtl="0">
              <a:spcBef>
                <a:spcPts val="0"/>
              </a:spcBef>
              <a:buSzPct val="100000"/>
              <a:defRPr sz="4800"/>
            </a:lvl4pPr>
            <a:lvl5pPr lvl="4" rtl="0">
              <a:spcBef>
                <a:spcPts val="0"/>
              </a:spcBef>
              <a:buSzPct val="100000"/>
              <a:defRPr sz="4800"/>
            </a:lvl5pPr>
            <a:lvl6pPr lvl="5" rtl="0">
              <a:spcBef>
                <a:spcPts val="0"/>
              </a:spcBef>
              <a:buSzPct val="100000"/>
              <a:defRPr sz="4800"/>
            </a:lvl6pPr>
            <a:lvl7pPr lvl="6" rtl="0">
              <a:spcBef>
                <a:spcPts val="0"/>
              </a:spcBef>
              <a:buSzPct val="100000"/>
              <a:defRPr sz="4800"/>
            </a:lvl7pPr>
            <a:lvl8pPr lvl="7" rtl="0">
              <a:spcBef>
                <a:spcPts val="0"/>
              </a:spcBef>
              <a:buSzPct val="100000"/>
              <a:defRPr sz="4800"/>
            </a:lvl8pPr>
            <a:lvl9pPr lvl="8" rtl="0">
              <a:spcBef>
                <a:spcPts val="0"/>
              </a:spcBef>
              <a:buSzPct val="100000"/>
              <a:defRPr sz="4800"/>
            </a:lvl9pPr>
          </a:lstStyle>
          <a:p>
            <a:endParaRPr/>
          </a:p>
        </p:txBody>
      </p:sp>
      <p:sp>
        <p:nvSpPr>
          <p:cNvPr id="37" name="Shape 37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  <a:endParaRPr lang="e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ection title and description">
    <p:spTree>
      <p:nvGrpSpPr>
        <p:cNvPr id="1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Shape 39"/>
          <p:cNvSpPr/>
          <p:nvPr/>
        </p:nvSpPr>
        <p:spPr>
          <a:xfrm>
            <a:off x="4572000" y="75"/>
            <a:ext cx="4572000" cy="51435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cxnSp>
        <p:nvCxnSpPr>
          <p:cNvPr id="40" name="Shape 40"/>
          <p:cNvCxnSpPr/>
          <p:nvPr/>
        </p:nvCxnSpPr>
        <p:spPr>
          <a:xfrm>
            <a:off x="5029675" y="4495500"/>
            <a:ext cx="468300" cy="0"/>
          </a:xfrm>
          <a:prstGeom prst="straightConnector1">
            <a:avLst/>
          </a:prstGeom>
          <a:noFill/>
          <a:ln w="19050" cap="flat" cmpd="sng">
            <a:solidFill>
              <a:schemeClr val="lt2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41" name="Shape 41"/>
          <p:cNvSpPr txBox="1">
            <a:spLocks noGrp="1"/>
          </p:cNvSpPr>
          <p:nvPr>
            <p:ph type="title"/>
          </p:nvPr>
        </p:nvSpPr>
        <p:spPr>
          <a:xfrm>
            <a:off x="265500" y="1205825"/>
            <a:ext cx="4045200" cy="1509600"/>
          </a:xfrm>
          <a:prstGeom prst="rect">
            <a:avLst/>
          </a:prstGeom>
        </p:spPr>
        <p:txBody>
          <a:bodyPr lIns="91425" tIns="91425" rIns="91425" bIns="91425" anchor="b" anchorCtr="0"/>
          <a:lstStyle>
            <a:lvl1pPr lvl="0" algn="ctr" rtl="0">
              <a:spcBef>
                <a:spcPts val="0"/>
              </a:spcBef>
              <a:buSzPct val="100000"/>
              <a:defRPr sz="4200"/>
            </a:lvl1pPr>
            <a:lvl2pPr lvl="1" algn="ctr" rtl="0">
              <a:spcBef>
                <a:spcPts val="0"/>
              </a:spcBef>
              <a:buSzPct val="100000"/>
              <a:defRPr sz="4200"/>
            </a:lvl2pPr>
            <a:lvl3pPr lvl="2" algn="ctr" rtl="0">
              <a:spcBef>
                <a:spcPts val="0"/>
              </a:spcBef>
              <a:buSzPct val="100000"/>
              <a:defRPr sz="4200"/>
            </a:lvl3pPr>
            <a:lvl4pPr lvl="3" algn="ctr" rtl="0">
              <a:spcBef>
                <a:spcPts val="0"/>
              </a:spcBef>
              <a:buSzPct val="100000"/>
              <a:defRPr sz="4200"/>
            </a:lvl4pPr>
            <a:lvl5pPr lvl="4" algn="ctr" rtl="0">
              <a:spcBef>
                <a:spcPts val="0"/>
              </a:spcBef>
              <a:buSzPct val="100000"/>
              <a:defRPr sz="4200"/>
            </a:lvl5pPr>
            <a:lvl6pPr lvl="5" algn="ctr" rtl="0">
              <a:spcBef>
                <a:spcPts val="0"/>
              </a:spcBef>
              <a:buSzPct val="100000"/>
              <a:defRPr sz="4200"/>
            </a:lvl6pPr>
            <a:lvl7pPr lvl="6" algn="ctr" rtl="0">
              <a:spcBef>
                <a:spcPts val="0"/>
              </a:spcBef>
              <a:buSzPct val="100000"/>
              <a:defRPr sz="4200"/>
            </a:lvl7pPr>
            <a:lvl8pPr lvl="7" algn="ctr" rtl="0">
              <a:spcBef>
                <a:spcPts val="0"/>
              </a:spcBef>
              <a:buSzPct val="100000"/>
              <a:defRPr sz="4200"/>
            </a:lvl8pPr>
            <a:lvl9pPr lvl="8" algn="ctr" rtl="0">
              <a:spcBef>
                <a:spcPts val="0"/>
              </a:spcBef>
              <a:buSzPct val="100000"/>
              <a:defRPr sz="4200"/>
            </a:lvl9pPr>
          </a:lstStyle>
          <a:p>
            <a:endParaRPr/>
          </a:p>
        </p:txBody>
      </p:sp>
      <p:sp>
        <p:nvSpPr>
          <p:cNvPr id="42" name="Shape 42"/>
          <p:cNvSpPr txBox="1">
            <a:spLocks noGrp="1"/>
          </p:cNvSpPr>
          <p:nvPr>
            <p:ph type="subTitle" idx="1"/>
          </p:nvPr>
        </p:nvSpPr>
        <p:spPr>
          <a:xfrm>
            <a:off x="265500" y="2769000"/>
            <a:ext cx="4045200" cy="13455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9pPr>
          </a:lstStyle>
          <a:p>
            <a:endParaRPr/>
          </a:p>
        </p:txBody>
      </p:sp>
      <p:sp>
        <p:nvSpPr>
          <p:cNvPr id="43" name="Shape 43"/>
          <p:cNvSpPr txBox="1">
            <a:spLocks noGrp="1"/>
          </p:cNvSpPr>
          <p:nvPr>
            <p:ph type="body" idx="2"/>
          </p:nvPr>
        </p:nvSpPr>
        <p:spPr>
          <a:xfrm>
            <a:off x="4939500" y="724200"/>
            <a:ext cx="3837000" cy="3695100"/>
          </a:xfrm>
          <a:prstGeom prst="rect">
            <a:avLst/>
          </a:prstGeom>
        </p:spPr>
        <p:txBody>
          <a:bodyPr lIns="91425" tIns="91425" rIns="91425" bIns="91425" anchor="ctr" anchorCtr="0"/>
          <a:lstStyle>
            <a:lvl1pPr lvl="0" rtl="0">
              <a:spcBef>
                <a:spcPts val="0"/>
              </a:spcBef>
              <a:buClr>
                <a:schemeClr val="lt1"/>
              </a:buClr>
              <a:defRPr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buClr>
                <a:schemeClr val="lt1"/>
              </a:buClr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buClr>
                <a:schemeClr val="lt1"/>
              </a:buClr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buClr>
                <a:schemeClr val="lt1"/>
              </a:buClr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buClr>
                <a:schemeClr val="lt1"/>
              </a:buClr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buClr>
                <a:schemeClr val="lt1"/>
              </a:buClr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buClr>
                <a:schemeClr val="lt1"/>
              </a:buClr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buClr>
                <a:schemeClr val="lt1"/>
              </a:buClr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buClr>
                <a:schemeClr val="lt1"/>
              </a:buClr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44" name="Shape 44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fld id="{00000000-1234-1234-1234-123412341234}" type="slidenum">
              <a:rPr lang="en">
                <a:solidFill>
                  <a:schemeClr val="lt1"/>
                </a:solidFill>
              </a:rPr>
              <a:t>‹#›</a:t>
            </a:fld>
            <a:endParaRPr lang="en">
              <a:solidFill>
                <a:schemeClr val="lt1"/>
              </a:solidFill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aption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Shape 46"/>
          <p:cNvSpPr txBox="1">
            <a:spLocks noGrp="1"/>
          </p:cNvSpPr>
          <p:nvPr>
            <p:ph type="body" idx="1"/>
          </p:nvPr>
        </p:nvSpPr>
        <p:spPr>
          <a:xfrm>
            <a:off x="311700" y="4236825"/>
            <a:ext cx="5998800" cy="598800"/>
          </a:xfrm>
          <a:prstGeom prst="rect">
            <a:avLst/>
          </a:prstGeom>
        </p:spPr>
        <p:txBody>
          <a:bodyPr lIns="91425" tIns="91425" rIns="91425" bIns="91425" anchor="ctr" anchorCtr="0"/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1pPr>
          </a:lstStyle>
          <a:p>
            <a:endParaRPr/>
          </a:p>
        </p:txBody>
      </p:sp>
      <p:sp>
        <p:nvSpPr>
          <p:cNvPr id="47" name="Shape 47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  <a:endParaRPr lang="e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 rtl="0">
              <a:spcBef>
                <a:spcPts val="0"/>
              </a:spcBef>
              <a:buClr>
                <a:schemeClr val="dk1"/>
              </a:buClr>
              <a:buSzPct val="100000"/>
              <a:buFont typeface="Proxima Nova"/>
              <a:buNone/>
              <a:defRPr sz="28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rtl="0">
              <a:spcBef>
                <a:spcPts val="0"/>
              </a:spcBef>
              <a:buClr>
                <a:schemeClr val="dk1"/>
              </a:buClr>
              <a:buSzPct val="100000"/>
              <a:buFont typeface="Proxima Nova"/>
              <a:buNone/>
              <a:defRPr sz="28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lvl="2" rtl="0">
              <a:spcBef>
                <a:spcPts val="0"/>
              </a:spcBef>
              <a:buClr>
                <a:schemeClr val="dk1"/>
              </a:buClr>
              <a:buSzPct val="100000"/>
              <a:buFont typeface="Proxima Nova"/>
              <a:buNone/>
              <a:defRPr sz="28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lvl="3" rtl="0">
              <a:spcBef>
                <a:spcPts val="0"/>
              </a:spcBef>
              <a:buClr>
                <a:schemeClr val="dk1"/>
              </a:buClr>
              <a:buSzPct val="100000"/>
              <a:buFont typeface="Proxima Nova"/>
              <a:buNone/>
              <a:defRPr sz="28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lvl="4" rtl="0">
              <a:spcBef>
                <a:spcPts val="0"/>
              </a:spcBef>
              <a:buClr>
                <a:schemeClr val="dk1"/>
              </a:buClr>
              <a:buSzPct val="100000"/>
              <a:buFont typeface="Proxima Nova"/>
              <a:buNone/>
              <a:defRPr sz="28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lvl="5" rtl="0">
              <a:spcBef>
                <a:spcPts val="0"/>
              </a:spcBef>
              <a:buClr>
                <a:schemeClr val="dk1"/>
              </a:buClr>
              <a:buSzPct val="100000"/>
              <a:buFont typeface="Proxima Nova"/>
              <a:buNone/>
              <a:defRPr sz="28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lvl="6" rtl="0">
              <a:spcBef>
                <a:spcPts val="0"/>
              </a:spcBef>
              <a:buClr>
                <a:schemeClr val="dk1"/>
              </a:buClr>
              <a:buSzPct val="100000"/>
              <a:buFont typeface="Proxima Nova"/>
              <a:buNone/>
              <a:defRPr sz="28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lvl="7" rtl="0">
              <a:spcBef>
                <a:spcPts val="0"/>
              </a:spcBef>
              <a:buClr>
                <a:schemeClr val="dk1"/>
              </a:buClr>
              <a:buSzPct val="100000"/>
              <a:buFont typeface="Proxima Nova"/>
              <a:buNone/>
              <a:defRPr sz="28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lvl="8" rtl="0">
              <a:spcBef>
                <a:spcPts val="0"/>
              </a:spcBef>
              <a:buClr>
                <a:schemeClr val="dk1"/>
              </a:buClr>
              <a:buSzPct val="100000"/>
              <a:buFont typeface="Proxima Nova"/>
              <a:buNone/>
              <a:defRPr sz="28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accent3"/>
              </a:buClr>
              <a:buSzPct val="100000"/>
              <a:buFont typeface="Proxima Nova"/>
              <a:defRPr sz="1800"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accent3"/>
              </a:buClr>
              <a:buFont typeface="Proxima Nova"/>
              <a:defRPr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lvl="2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accent3"/>
              </a:buClr>
              <a:buFont typeface="Proxima Nova"/>
              <a:defRPr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lvl="3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accent3"/>
              </a:buClr>
              <a:buFont typeface="Proxima Nova"/>
              <a:defRPr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lvl="4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accent3"/>
              </a:buClr>
              <a:buFont typeface="Proxima Nova"/>
              <a:defRPr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lvl="5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accent3"/>
              </a:buClr>
              <a:buFont typeface="Proxima Nova"/>
              <a:defRPr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lvl="6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accent3"/>
              </a:buClr>
              <a:buFont typeface="Proxima Nova"/>
              <a:defRPr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lvl="7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accent3"/>
              </a:buClr>
              <a:buFont typeface="Proxima Nova"/>
              <a:defRPr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lvl="8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accent3"/>
              </a:buClr>
              <a:buFont typeface="Proxima Nova"/>
              <a:defRPr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>
            <a:endParaRPr/>
          </a:p>
        </p:txBody>
      </p:sp>
      <p:sp>
        <p:nvSpPr>
          <p:cNvPr id="8" name="Shape 8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 algn="r" rtl="0">
              <a:spcBef>
                <a:spcPts val="0"/>
              </a:spcBef>
              <a:buNone/>
            </a:pPr>
            <a:fld id="{00000000-1234-1234-1234-123412341234}" type="slidenum">
              <a:rPr lang="en" sz="10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rPr>
              <a:t>‹#›</a:t>
            </a:fld>
            <a:endParaRPr lang="en" sz="1000">
              <a:solidFill>
                <a:schemeClr val="dk1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monash.edu/ohs/archive-20-9/roles-and-responsibilities" TargetMode="Externa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hape 65"/>
          <p:cNvSpPr txBox="1">
            <a:spLocks noGrp="1"/>
          </p:cNvSpPr>
          <p:nvPr>
            <p:ph type="ctrTitle"/>
          </p:nvPr>
        </p:nvSpPr>
        <p:spPr>
          <a:xfrm>
            <a:off x="510450" y="1257300"/>
            <a:ext cx="8123100" cy="15885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 lvl="0" algn="ctr">
              <a:spcBef>
                <a:spcPts val="0"/>
              </a:spcBef>
              <a:buNone/>
            </a:pPr>
            <a:r>
              <a:rPr lang="en"/>
              <a:t>Occupational/Employee Health Nursing</a:t>
            </a:r>
          </a:p>
        </p:txBody>
      </p:sp>
      <p:sp>
        <p:nvSpPr>
          <p:cNvPr id="66" name="Shape 66"/>
          <p:cNvSpPr txBox="1">
            <a:spLocks noGrp="1"/>
          </p:cNvSpPr>
          <p:nvPr>
            <p:ph type="subTitle" idx="1"/>
          </p:nvPr>
        </p:nvSpPr>
        <p:spPr>
          <a:xfrm>
            <a:off x="510450" y="3182330"/>
            <a:ext cx="8123100" cy="8943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algn="ctr" rtl="0">
              <a:spcBef>
                <a:spcPts val="0"/>
              </a:spcBef>
              <a:buNone/>
            </a:pPr>
            <a:r>
              <a:rPr lang="en"/>
              <a:t>By: Nicole Orth, Chad Hinz, Tammy Weronke, Nico Elwardt, Kristin Wild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Shape 7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algn="ctr">
              <a:spcBef>
                <a:spcPts val="0"/>
              </a:spcBef>
              <a:buNone/>
            </a:pPr>
            <a:r>
              <a:rPr lang="en" sz="3600">
                <a:latin typeface="Arial"/>
                <a:ea typeface="Arial"/>
                <a:cs typeface="Arial"/>
                <a:sym typeface="Arial"/>
              </a:rPr>
              <a:t>Occupational/Employee Health Nurses</a:t>
            </a:r>
          </a:p>
        </p:txBody>
      </p:sp>
      <p:sp>
        <p:nvSpPr>
          <p:cNvPr id="72" name="Shape 72"/>
          <p:cNvSpPr txBox="1">
            <a:spLocks noGrp="1"/>
          </p:cNvSpPr>
          <p:nvPr>
            <p:ph type="body" idx="1"/>
          </p:nvPr>
        </p:nvSpPr>
        <p:spPr>
          <a:xfrm>
            <a:off x="311700" y="1590850"/>
            <a:ext cx="4468500" cy="29781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marL="457200" lvl="0" indent="-381000" rtl="0">
              <a:spcBef>
                <a:spcPts val="0"/>
              </a:spcBef>
              <a:buClr>
                <a:srgbClr val="000000"/>
              </a:buClr>
              <a:buSzPct val="100000"/>
              <a:buFont typeface="Arial"/>
            </a:pPr>
            <a:r>
              <a:rPr lang="en" sz="24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Work with employers and employees to identify health and safety needs within a workplace.</a:t>
            </a:r>
          </a:p>
        </p:txBody>
      </p:sp>
      <p:pic>
        <p:nvPicPr>
          <p:cNvPr id="73" name="Shape 7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604237" y="1274900"/>
            <a:ext cx="2409825" cy="36099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Shape 78"/>
          <p:cNvSpPr txBox="1">
            <a:spLocks noGrp="1"/>
          </p:cNvSpPr>
          <p:nvPr>
            <p:ph type="title"/>
          </p:nvPr>
        </p:nvSpPr>
        <p:spPr>
          <a:xfrm>
            <a:off x="133675" y="304500"/>
            <a:ext cx="8520600" cy="5727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 sz="30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Possible topics of concern:</a:t>
            </a:r>
            <a:r>
              <a:rPr lang="en">
                <a:solidFill>
                  <a:schemeClr val="lt1"/>
                </a:solidFill>
                <a:latin typeface="Ultra"/>
                <a:ea typeface="Ultra"/>
                <a:cs typeface="Ultra"/>
                <a:sym typeface="Ultra"/>
              </a:rPr>
              <a:t>..</a:t>
            </a:r>
          </a:p>
        </p:txBody>
      </p:sp>
      <p:sp>
        <p:nvSpPr>
          <p:cNvPr id="79" name="Shape 79"/>
          <p:cNvSpPr txBox="1">
            <a:spLocks noGrp="1"/>
          </p:cNvSpPr>
          <p:nvPr>
            <p:ph type="body" idx="1"/>
          </p:nvPr>
        </p:nvSpPr>
        <p:spPr>
          <a:xfrm>
            <a:off x="311700" y="955725"/>
            <a:ext cx="8832300" cy="40659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 u="sng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Prevention of exposure to potential hazards:</a:t>
            </a:r>
          </a:p>
          <a:p>
            <a:pPr marL="457200" lvl="0" indent="-3810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/>
            </a:pPr>
            <a:r>
              <a:rPr lang="en" sz="24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Biological </a:t>
            </a:r>
          </a:p>
          <a:p>
            <a:pPr marL="457200" lvl="0" indent="-3810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/>
            </a:pPr>
            <a:r>
              <a:rPr lang="en" sz="24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Chemical</a:t>
            </a:r>
          </a:p>
          <a:p>
            <a:pPr marL="457200" lvl="0" indent="-3810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/>
            </a:pPr>
            <a:r>
              <a:rPr lang="en" sz="24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Envirochemical</a:t>
            </a:r>
          </a:p>
          <a:p>
            <a:pPr marL="457200" lvl="0" indent="-3810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/>
            </a:pPr>
            <a:r>
              <a:rPr lang="en" sz="24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Physical</a:t>
            </a:r>
          </a:p>
          <a:p>
            <a:pPr marL="457200" lvl="0" indent="-381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/>
            </a:pPr>
            <a:r>
              <a:rPr lang="en" sz="24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Psychosocial</a:t>
            </a:r>
          </a:p>
          <a:p>
            <a: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4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 u="sng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Emphasis on health promotion and wellness</a:t>
            </a:r>
          </a:p>
          <a:p>
            <a: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4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 u="sng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Direct nursing care on-site</a:t>
            </a:r>
          </a:p>
          <a:p>
            <a: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600">
              <a:solidFill>
                <a:schemeClr val="dk2"/>
              </a:solidFill>
            </a:endParaRPr>
          </a:p>
          <a:p>
            <a:pPr lvl="0">
              <a:lnSpc>
                <a:spcPct val="100000"/>
              </a:lnSpc>
              <a:spcBef>
                <a:spcPts val="0"/>
              </a:spcBef>
              <a:buNone/>
            </a:pPr>
            <a:r>
              <a:rPr lang="en" sz="10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Nies &amp; McEwen (2015). Community/Public Health Nursing: Promoting the Health of Populations (P. 602-605)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Shape 84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9930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algn="ctr">
              <a:spcBef>
                <a:spcPts val="0"/>
              </a:spcBef>
              <a:buNone/>
            </a:pPr>
            <a:r>
              <a:rPr lang="en" sz="3000" b="1">
                <a:latin typeface="Arial"/>
                <a:ea typeface="Arial"/>
                <a:cs typeface="Arial"/>
                <a:sym typeface="Arial"/>
              </a:rPr>
              <a:t>Primary Prevention is the Main Focus in Employee Health</a:t>
            </a:r>
          </a:p>
        </p:txBody>
      </p:sp>
      <p:sp>
        <p:nvSpPr>
          <p:cNvPr id="85" name="Shape 85"/>
          <p:cNvSpPr txBox="1">
            <a:spLocks noGrp="1"/>
          </p:cNvSpPr>
          <p:nvPr>
            <p:ph type="body" idx="1"/>
          </p:nvPr>
        </p:nvSpPr>
        <p:spPr>
          <a:xfrm>
            <a:off x="311700" y="1687075"/>
            <a:ext cx="8520600" cy="32535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marL="457200" lvl="0" indent="-393700" rtl="0">
              <a:spcBef>
                <a:spcPts val="0"/>
              </a:spcBef>
              <a:buSzPct val="100000"/>
              <a:buFont typeface="Arial"/>
              <a:buChar char="●"/>
            </a:pPr>
            <a:r>
              <a:rPr lang="en" sz="2600">
                <a:latin typeface="Arial"/>
                <a:ea typeface="Arial"/>
                <a:cs typeface="Arial"/>
                <a:sym typeface="Arial"/>
              </a:rPr>
              <a:t>Emphasis on health promotion at home and in the workplace</a:t>
            </a:r>
          </a:p>
          <a:p>
            <a:pPr marL="457200" lvl="0" indent="-393700" rtl="0">
              <a:spcBef>
                <a:spcPts val="0"/>
              </a:spcBef>
              <a:buSzPct val="100000"/>
              <a:buFont typeface="Arial"/>
              <a:buChar char="●"/>
            </a:pPr>
            <a:r>
              <a:rPr lang="en" sz="2600">
                <a:latin typeface="Arial"/>
                <a:ea typeface="Arial"/>
                <a:cs typeface="Arial"/>
                <a:sym typeface="Arial"/>
              </a:rPr>
              <a:t>Provide scheduled health screenings for employees</a:t>
            </a:r>
          </a:p>
          <a:p>
            <a:pPr marL="457200" lvl="0" indent="-393700" rtl="0">
              <a:spcBef>
                <a:spcPts val="0"/>
              </a:spcBef>
              <a:buSzPct val="100000"/>
              <a:buFont typeface="Arial"/>
              <a:buChar char="●"/>
            </a:pPr>
            <a:r>
              <a:rPr lang="en" sz="2600">
                <a:latin typeface="Arial"/>
                <a:ea typeface="Arial"/>
                <a:cs typeface="Arial"/>
                <a:sym typeface="Arial"/>
              </a:rPr>
              <a:t>Identify areas of improvement with workplace injuries</a:t>
            </a:r>
          </a:p>
          <a:p>
            <a:pPr marL="457200" lvl="0" indent="-393700" rtl="0">
              <a:spcBef>
                <a:spcPts val="0"/>
              </a:spcBef>
              <a:buSzPct val="100000"/>
              <a:buFont typeface="Arial"/>
              <a:buChar char="●"/>
            </a:pPr>
            <a:r>
              <a:rPr lang="en" sz="2600">
                <a:latin typeface="Arial"/>
                <a:ea typeface="Arial"/>
                <a:cs typeface="Arial"/>
                <a:sym typeface="Arial"/>
              </a:rPr>
              <a:t>Provide educational materials to employees</a:t>
            </a:r>
          </a:p>
          <a:p>
            <a:pPr lvl="0" rtl="0">
              <a:spcBef>
                <a:spcPts val="0"/>
              </a:spcBef>
              <a:buNone/>
            </a:pPr>
            <a:r>
              <a:rPr lang="en" sz="2400"/>
              <a:t> </a:t>
            </a:r>
          </a:p>
          <a:p>
            <a:pPr lvl="0" rtl="0">
              <a:spcBef>
                <a:spcPts val="0"/>
              </a:spcBef>
              <a:buNone/>
            </a:pPr>
            <a:r>
              <a:rPr lang="en" sz="1100"/>
              <a:t>http://explorehealthcareers.org/en/Career/117/Occupational_Health_Nurse</a:t>
            </a:r>
          </a:p>
        </p:txBody>
      </p:sp>
      <p:pic>
        <p:nvPicPr>
          <p:cNvPr id="86" name="Shape 8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880925" y="3788500"/>
            <a:ext cx="3129275" cy="14103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Shape 91"/>
          <p:cNvSpPr txBox="1">
            <a:spLocks noGrp="1"/>
          </p:cNvSpPr>
          <p:nvPr>
            <p:ph type="title"/>
          </p:nvPr>
        </p:nvSpPr>
        <p:spPr>
          <a:xfrm>
            <a:off x="265625" y="389725"/>
            <a:ext cx="8520600" cy="1075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buNone/>
            </a:pPr>
            <a:r>
              <a:rPr lang="en" sz="3200" b="1">
                <a:latin typeface="Arial"/>
                <a:ea typeface="Arial"/>
                <a:cs typeface="Arial"/>
                <a:sym typeface="Arial"/>
              </a:rPr>
              <a:t> Three Essential Roles in Implementing Employee Health</a:t>
            </a:r>
          </a:p>
        </p:txBody>
      </p:sp>
      <p:sp>
        <p:nvSpPr>
          <p:cNvPr id="92" name="Shape 92"/>
          <p:cNvSpPr txBox="1">
            <a:spLocks noGrp="1"/>
          </p:cNvSpPr>
          <p:nvPr>
            <p:ph type="body" idx="1"/>
          </p:nvPr>
        </p:nvSpPr>
        <p:spPr>
          <a:xfrm>
            <a:off x="265625" y="1538775"/>
            <a:ext cx="8520600" cy="30480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marL="457200" lvl="0" indent="-381000" rtl="0">
              <a:spcBef>
                <a:spcPts val="0"/>
              </a:spcBef>
              <a:buSzPct val="100000"/>
              <a:buFont typeface="Arial"/>
              <a:buChar char="●"/>
            </a:pPr>
            <a:r>
              <a:rPr lang="en" sz="2400">
                <a:latin typeface="Arial"/>
                <a:ea typeface="Arial"/>
                <a:cs typeface="Arial"/>
                <a:sym typeface="Arial"/>
              </a:rPr>
              <a:t>Occupational nurse will design, implement, and review programs</a:t>
            </a:r>
          </a:p>
          <a:p>
            <a:pPr marL="457200" lvl="0" indent="-381000" rtl="0">
              <a:spcBef>
                <a:spcPts val="0"/>
              </a:spcBef>
              <a:buSzPct val="100000"/>
              <a:buFont typeface="Arial"/>
              <a:buChar char="●"/>
            </a:pPr>
            <a:r>
              <a:rPr lang="en" sz="2400">
                <a:latin typeface="Arial"/>
                <a:ea typeface="Arial"/>
                <a:cs typeface="Arial"/>
                <a:sym typeface="Arial"/>
              </a:rPr>
              <a:t>Company management will ensure employee participation and cooperation</a:t>
            </a:r>
          </a:p>
          <a:p>
            <a:pPr marL="457200" lvl="0" indent="-381000">
              <a:spcBef>
                <a:spcPts val="0"/>
              </a:spcBef>
              <a:buSzPct val="100000"/>
              <a:buFont typeface="Arial"/>
              <a:buChar char="●"/>
            </a:pPr>
            <a:r>
              <a:rPr lang="en" sz="2400">
                <a:latin typeface="Arial"/>
                <a:ea typeface="Arial"/>
                <a:cs typeface="Arial"/>
                <a:sym typeface="Arial"/>
              </a:rPr>
              <a:t>Employees will be responsible for following programs put in place</a:t>
            </a:r>
          </a:p>
        </p:txBody>
      </p:sp>
      <p:pic>
        <p:nvPicPr>
          <p:cNvPr id="93" name="Shape 93" descr="Image result for employee health and wellness pictures" title="View source image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424774" y="3677874"/>
            <a:ext cx="2508925" cy="1364224"/>
          </a:xfrm>
          <a:prstGeom prst="rect">
            <a:avLst/>
          </a:prstGeom>
          <a:noFill/>
          <a:ln>
            <a:noFill/>
          </a:ln>
        </p:spPr>
      </p:pic>
      <p:sp>
        <p:nvSpPr>
          <p:cNvPr id="94" name="Shape 94"/>
          <p:cNvSpPr txBox="1"/>
          <p:nvPr/>
        </p:nvSpPr>
        <p:spPr>
          <a:xfrm>
            <a:off x="85400" y="4811350"/>
            <a:ext cx="5466300" cy="4479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 sz="1100"/>
              <a:t>http://www.monash.edu/ohs/archive-20-9/roles-and-responsibilities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Shape 99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9165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algn="ctr">
              <a:spcBef>
                <a:spcPts val="0"/>
              </a:spcBef>
              <a:buNone/>
            </a:pPr>
            <a:r>
              <a:rPr lang="en">
                <a:latin typeface="Arial"/>
                <a:ea typeface="Arial"/>
                <a:cs typeface="Arial"/>
                <a:sym typeface="Arial"/>
              </a:rPr>
              <a:t>Legal Implications and Safeguards in Occupational Nursing</a:t>
            </a:r>
          </a:p>
        </p:txBody>
      </p:sp>
      <p:sp>
        <p:nvSpPr>
          <p:cNvPr id="100" name="Shape 100"/>
          <p:cNvSpPr txBox="1">
            <a:spLocks noGrp="1"/>
          </p:cNvSpPr>
          <p:nvPr>
            <p:ph type="body" idx="1"/>
          </p:nvPr>
        </p:nvSpPr>
        <p:spPr>
          <a:xfrm>
            <a:off x="311700" y="1648225"/>
            <a:ext cx="8520600" cy="2920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marL="457200" lvl="0" indent="-228600" rtl="0">
              <a:spcBef>
                <a:spcPts val="0"/>
              </a:spcBef>
              <a:buFont typeface="Arial"/>
            </a:pPr>
            <a:r>
              <a:rPr lang="en">
                <a:latin typeface="Arial"/>
                <a:ea typeface="Arial"/>
                <a:cs typeface="Arial"/>
                <a:sym typeface="Arial"/>
              </a:rPr>
              <a:t>Safeguard clients rights to privacy</a:t>
            </a:r>
          </a:p>
          <a:p>
            <a:pPr marL="457200" lvl="0" indent="-228600" rtl="0">
              <a:spcBef>
                <a:spcPts val="0"/>
              </a:spcBef>
              <a:buFont typeface="Arial"/>
            </a:pPr>
            <a:r>
              <a:rPr lang="en">
                <a:latin typeface="Arial"/>
                <a:ea typeface="Arial"/>
                <a:cs typeface="Arial"/>
                <a:sym typeface="Arial"/>
              </a:rPr>
              <a:t>State Nursing Practice Acts</a:t>
            </a:r>
          </a:p>
          <a:p>
            <a:pPr marL="457200" lvl="0" indent="-228600" rtl="0">
              <a:spcBef>
                <a:spcPts val="0"/>
              </a:spcBef>
              <a:buFont typeface="Arial"/>
            </a:pPr>
            <a:r>
              <a:rPr lang="en">
                <a:latin typeface="Arial"/>
                <a:ea typeface="Arial"/>
                <a:cs typeface="Arial"/>
                <a:sym typeface="Arial"/>
              </a:rPr>
              <a:t>Federal, state, municipal regulations</a:t>
            </a:r>
          </a:p>
          <a:p>
            <a:pPr marL="457200" lvl="0" indent="-228600" rtl="0">
              <a:spcBef>
                <a:spcPts val="0"/>
              </a:spcBef>
              <a:buFont typeface="Arial"/>
            </a:pPr>
            <a:r>
              <a:rPr lang="en">
                <a:latin typeface="Arial"/>
                <a:ea typeface="Arial"/>
                <a:cs typeface="Arial"/>
                <a:sym typeface="Arial"/>
              </a:rPr>
              <a:t>Current legal trends related to negligence</a:t>
            </a:r>
          </a:p>
          <a:p>
            <a:pPr marL="457200" lvl="0" indent="-228600" rtl="0">
              <a:spcBef>
                <a:spcPts val="0"/>
              </a:spcBef>
              <a:buFont typeface="Times New Roman"/>
            </a:pPr>
            <a:r>
              <a:rPr lang="en">
                <a:latin typeface="Arial"/>
                <a:ea typeface="Arial"/>
                <a:cs typeface="Arial"/>
                <a:sym typeface="Arial"/>
              </a:rPr>
              <a:t>Confidentiality parameters</a:t>
            </a:r>
          </a:p>
          <a:p>
            <a:pPr marL="457200" lvl="0" indent="-228600" rtl="0">
              <a:spcBef>
                <a:spcPts val="0"/>
              </a:spcBef>
              <a:buFont typeface="Arial"/>
            </a:pPr>
            <a:r>
              <a:rPr lang="en">
                <a:latin typeface="Arial"/>
                <a:ea typeface="Arial"/>
                <a:cs typeface="Arial"/>
                <a:sym typeface="Arial"/>
              </a:rPr>
              <a:t>Employee-nurse relationship with a co-worker</a:t>
            </a:r>
          </a:p>
          <a:p>
            <a:pPr marL="457200" lvl="0" indent="-228600" rtl="0">
              <a:spcBef>
                <a:spcPts val="0"/>
              </a:spcBef>
              <a:buFont typeface="Arial"/>
            </a:pPr>
            <a:r>
              <a:rPr lang="en">
                <a:latin typeface="Arial"/>
                <a:ea typeface="Arial"/>
                <a:cs typeface="Arial"/>
                <a:sym typeface="Arial"/>
              </a:rPr>
              <a:t>Employment Capacity</a:t>
            </a:r>
          </a:p>
          <a:p>
            <a:pPr lvl="0">
              <a:spcBef>
                <a:spcPts val="0"/>
              </a:spcBef>
              <a:buNone/>
            </a:pPr>
            <a:endParaRPr/>
          </a:p>
        </p:txBody>
      </p:sp>
      <p:pic>
        <p:nvPicPr>
          <p:cNvPr id="101" name="Shape 10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414175" y="1839596"/>
            <a:ext cx="3418125" cy="18116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Shape 106"/>
          <p:cNvSpPr txBox="1">
            <a:spLocks noGrp="1"/>
          </p:cNvSpPr>
          <p:nvPr>
            <p:ph type="title"/>
          </p:nvPr>
        </p:nvSpPr>
        <p:spPr>
          <a:xfrm>
            <a:off x="311700" y="252400"/>
            <a:ext cx="8520600" cy="7653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algn="ctr">
              <a:spcBef>
                <a:spcPts val="0"/>
              </a:spcBef>
              <a:buNone/>
            </a:pPr>
            <a:r>
              <a:rPr lang="en">
                <a:latin typeface="Arial"/>
                <a:ea typeface="Arial"/>
                <a:cs typeface="Arial"/>
                <a:sym typeface="Arial"/>
              </a:rPr>
              <a:t>3 Interventions an Occupational/Employee Health Nurse Uses</a:t>
            </a:r>
          </a:p>
        </p:txBody>
      </p:sp>
      <p:sp>
        <p:nvSpPr>
          <p:cNvPr id="107" name="Shape 107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marL="457200" lvl="0" indent="-2286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/>
            </a:pPr>
            <a:r>
              <a:rPr lang="en">
                <a:latin typeface="Arial"/>
                <a:ea typeface="Arial"/>
                <a:cs typeface="Arial"/>
                <a:sym typeface="Arial"/>
              </a:rPr>
              <a:t>Primary Prevention</a:t>
            </a:r>
          </a:p>
          <a:p>
            <a: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Arial"/>
                <a:ea typeface="Arial"/>
                <a:cs typeface="Arial"/>
                <a:sym typeface="Arial"/>
              </a:rPr>
              <a:t>		-Disease Prevention</a:t>
            </a:r>
          </a:p>
          <a:p>
            <a: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Arial"/>
              <a:ea typeface="Arial"/>
              <a:cs typeface="Arial"/>
              <a:sym typeface="Arial"/>
            </a:endParaRPr>
          </a:p>
          <a:p>
            <a:pPr marL="457200" lvl="0" indent="-2286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/>
            </a:pPr>
            <a:r>
              <a:rPr lang="en">
                <a:latin typeface="Arial"/>
                <a:ea typeface="Arial"/>
                <a:cs typeface="Arial"/>
                <a:sym typeface="Arial"/>
              </a:rPr>
              <a:t>Secondary Prevention</a:t>
            </a:r>
          </a:p>
          <a:p>
            <a: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Arial"/>
                <a:ea typeface="Arial"/>
                <a:cs typeface="Arial"/>
                <a:sym typeface="Arial"/>
              </a:rPr>
              <a:t>		-Early Diagnosis</a:t>
            </a:r>
          </a:p>
          <a:p>
            <a: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Arial"/>
                <a:ea typeface="Arial"/>
                <a:cs typeface="Arial"/>
                <a:sym typeface="Arial"/>
              </a:rPr>
              <a:t>		-Early Treatment</a:t>
            </a:r>
          </a:p>
          <a:p>
            <a: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Arial"/>
                <a:ea typeface="Arial"/>
                <a:cs typeface="Arial"/>
                <a:sym typeface="Arial"/>
              </a:rPr>
              <a:t>		-Attempts to limit disability</a:t>
            </a:r>
          </a:p>
          <a:p>
            <a: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Arial"/>
              <a:ea typeface="Arial"/>
              <a:cs typeface="Arial"/>
              <a:sym typeface="Arial"/>
            </a:endParaRPr>
          </a:p>
          <a:p>
            <a:pPr marL="457200" lvl="0" indent="-228600" rtl="0">
              <a:spcBef>
                <a:spcPts val="0"/>
              </a:spcBef>
              <a:spcAft>
                <a:spcPts val="0"/>
              </a:spcAft>
              <a:buFont typeface="Arial"/>
            </a:pPr>
            <a:r>
              <a:rPr lang="en">
                <a:latin typeface="Arial"/>
                <a:ea typeface="Arial"/>
                <a:cs typeface="Arial"/>
                <a:sym typeface="Arial"/>
              </a:rPr>
              <a:t>Tertiary Prevention</a:t>
            </a:r>
          </a:p>
          <a:p>
            <a:pPr lvl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Arial"/>
                <a:ea typeface="Arial"/>
                <a:cs typeface="Arial"/>
                <a:sym typeface="Arial"/>
              </a:rPr>
              <a:t>		-Rehabilitation and restoration of the worker</a:t>
            </a:r>
          </a:p>
        </p:txBody>
      </p:sp>
      <p:pic>
        <p:nvPicPr>
          <p:cNvPr id="108" name="Shape 10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729349" y="1370974"/>
            <a:ext cx="4156522" cy="20469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Shape 113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/>
              <a:t>Services offered in the Wausau Community</a:t>
            </a:r>
          </a:p>
        </p:txBody>
      </p:sp>
      <p:sp>
        <p:nvSpPr>
          <p:cNvPr id="114" name="Shape 114"/>
          <p:cNvSpPr txBox="1">
            <a:spLocks noGrp="1"/>
          </p:cNvSpPr>
          <p:nvPr>
            <p:ph type="body" idx="1"/>
          </p:nvPr>
        </p:nvSpPr>
        <p:spPr>
          <a:xfrm>
            <a:off x="311700" y="1000075"/>
            <a:ext cx="8520600" cy="34164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  <a:p>
            <a:pPr marL="457200" lvl="0" indent="-228600" rtl="0">
              <a:spcBef>
                <a:spcPts val="0"/>
              </a:spcBef>
            </a:pPr>
            <a:r>
              <a:rPr lang="en" b="1"/>
              <a:t>Aspirus Occupational Health</a:t>
            </a:r>
          </a:p>
          <a:p>
            <a:pPr marL="914400" lvl="1" indent="-228600" rtl="0">
              <a:spcBef>
                <a:spcPts val="0"/>
              </a:spcBef>
            </a:pPr>
            <a:r>
              <a:rPr lang="en"/>
              <a:t>Open Monday-Friday 8am-4:30pm</a:t>
            </a:r>
          </a:p>
          <a:p>
            <a:pPr marL="914400" lvl="1" indent="-228600" rtl="0">
              <a:spcBef>
                <a:spcPts val="0"/>
              </a:spcBef>
            </a:pPr>
            <a:r>
              <a:rPr lang="en"/>
              <a:t>Located at 425 Wind Ridge Dr. Wausau, WI 54401</a:t>
            </a:r>
          </a:p>
          <a:p>
            <a:pPr marL="457200" lvl="0" indent="-228600" rtl="0">
              <a:spcBef>
                <a:spcPts val="0"/>
              </a:spcBef>
            </a:pPr>
            <a:r>
              <a:rPr lang="en" b="1"/>
              <a:t>Marathon County Employee Resources</a:t>
            </a:r>
          </a:p>
          <a:p>
            <a:pPr marL="914400" lvl="1" indent="-228600" rtl="0">
              <a:spcBef>
                <a:spcPts val="0"/>
              </a:spcBef>
            </a:pPr>
            <a:r>
              <a:rPr lang="en"/>
              <a:t>Open Monday-Friday 8am-4:30pm</a:t>
            </a:r>
          </a:p>
          <a:p>
            <a:pPr marL="914400" lvl="1" indent="-228600" rtl="0">
              <a:spcBef>
                <a:spcPts val="0"/>
              </a:spcBef>
            </a:pPr>
            <a:r>
              <a:rPr lang="en"/>
              <a:t>Located at 500 Forest St. Wausau, WI 54403</a:t>
            </a:r>
          </a:p>
          <a:p>
            <a:pPr marL="457200" lvl="0" indent="-228600" rtl="0">
              <a:spcBef>
                <a:spcPts val="0"/>
              </a:spcBef>
            </a:pPr>
            <a:r>
              <a:rPr lang="en" b="1"/>
              <a:t>Marshfield Clinic Occupational Health</a:t>
            </a:r>
          </a:p>
          <a:p>
            <a:pPr marL="914400" lvl="1" indent="-228600" rtl="0">
              <a:spcBef>
                <a:spcPts val="0"/>
              </a:spcBef>
            </a:pPr>
            <a:r>
              <a:rPr lang="en"/>
              <a:t>Open Monday-Friday 8am-5pm</a:t>
            </a:r>
          </a:p>
          <a:p>
            <a:pPr marL="914400" lvl="1" indent="-228600">
              <a:spcBef>
                <a:spcPts val="0"/>
              </a:spcBef>
            </a:pPr>
            <a:r>
              <a:rPr lang="en"/>
              <a:t>Located at 2727 Plaza Dr. Wausau, WI 54401</a:t>
            </a:r>
          </a:p>
        </p:txBody>
      </p:sp>
      <p:pic>
        <p:nvPicPr>
          <p:cNvPr id="115" name="Shape 1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006962" y="1634850"/>
            <a:ext cx="1990725" cy="22955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Shape 120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algn="ctr">
              <a:spcBef>
                <a:spcPts val="0"/>
              </a:spcBef>
              <a:buNone/>
            </a:pPr>
            <a:r>
              <a:rPr lang="en" sz="1800">
                <a:latin typeface="Times New Roman"/>
                <a:ea typeface="Times New Roman"/>
                <a:cs typeface="Times New Roman"/>
                <a:sym typeface="Times New Roman"/>
              </a:rPr>
              <a:t>References</a:t>
            </a:r>
          </a:p>
        </p:txBody>
      </p:sp>
      <p:sp>
        <p:nvSpPr>
          <p:cNvPr id="121" name="Shape 12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789700" cy="34164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Employee Resources. (2016).  Retrieved from http://www.co.marathon.wi.us/Departments/EmployeeResources/InformationPage.aspx </a:t>
            </a:r>
          </a:p>
          <a:p>
            <a:pPr marL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100" i="1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 i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Ethical and Legal Issues</a:t>
            </a:r>
            <a:r>
              <a:rPr lang="en" sz="11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. (2014). Retrieved from National Commission on Correctional Health Care:http://www.ncchc.org/cnp-ethical-legal</a:t>
            </a:r>
          </a:p>
          <a:p>
            <a: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1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Nies, M. A., &amp; McEwen, M. (2015). Community/Public Health Nursing: Promoting the Health of Populations.</a:t>
            </a:r>
          </a:p>
          <a:p>
            <a: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	St. Louis, MO: Elsevier</a:t>
            </a:r>
          </a:p>
          <a:p>
            <a: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1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Occupational Health. (2016). Aspirus. http://www.aspirus.org/Main/Business-Health.aspx#tab3</a:t>
            </a:r>
          </a:p>
          <a:p>
            <a: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1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Occupational Health. (1995-2016). Marshfield Clinic. https://www3.marshfieldclinic.org/business/?page=occhealth</a:t>
            </a:r>
          </a:p>
          <a:p>
            <a: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1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Occupational Health and Safety. (2016). MONASH University. </a:t>
            </a:r>
            <a:r>
              <a:rPr lang="en" sz="11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hlinkClick r:id="rId3"/>
              </a:rPr>
              <a:t>h</a:t>
            </a:r>
            <a:r>
              <a:rPr lang="en" sz="11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hlinkClick r:id="rId3"/>
              </a:rPr>
              <a:t>ttp://www.monash.edu/ohs/archive-20-9/roles-and-responsibilities</a:t>
            </a:r>
          </a:p>
          <a:p>
            <a: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1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Occupational Health Nurse. (2012). ADEA. http://explorehealthcareers.org/en/Career/117/Occupational_Health_Nurse </a:t>
            </a:r>
          </a:p>
          <a:p>
            <a: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1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1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spearmint">
  <a:themeElements>
    <a:clrScheme name="Spearmint">
      <a:dk1>
        <a:srgbClr val="202729"/>
      </a:dk1>
      <a:lt1>
        <a:srgbClr val="FFFFFF"/>
      </a:lt1>
      <a:dk2>
        <a:srgbClr val="4BA173"/>
      </a:dk2>
      <a:lt2>
        <a:srgbClr val="63D297"/>
      </a:lt2>
      <a:accent1>
        <a:srgbClr val="353744"/>
      </a:accent1>
      <a:accent2>
        <a:srgbClr val="424242"/>
      </a:accent2>
      <a:accent3>
        <a:srgbClr val="616161"/>
      </a:accent3>
      <a:accent4>
        <a:srgbClr val="999999"/>
      </a:accent4>
      <a:accent5>
        <a:srgbClr val="FF5252"/>
      </a:accent5>
      <a:accent6>
        <a:srgbClr val="FFF176"/>
      </a:accent6>
      <a:hlink>
        <a:srgbClr val="FF5252"/>
      </a:hlink>
      <a:folHlink>
        <a:srgbClr val="FF525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321</Words>
  <Application>Microsoft Office PowerPoint</Application>
  <PresentationFormat>On-screen Show (16:9)</PresentationFormat>
  <Paragraphs>74</Paragraphs>
  <Slides>9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4" baseType="lpstr">
      <vt:lpstr>Arial</vt:lpstr>
      <vt:lpstr>Ultra</vt:lpstr>
      <vt:lpstr>Times New Roman</vt:lpstr>
      <vt:lpstr>Proxima Nova</vt:lpstr>
      <vt:lpstr>spearmint</vt:lpstr>
      <vt:lpstr>Occupational/Employee Health Nursing</vt:lpstr>
      <vt:lpstr>Occupational/Employee Health Nurses</vt:lpstr>
      <vt:lpstr>Possible topics of concern:..</vt:lpstr>
      <vt:lpstr>Primary Prevention is the Main Focus in Employee Health</vt:lpstr>
      <vt:lpstr> Three Essential Roles in Implementing Employee Health</vt:lpstr>
      <vt:lpstr>Legal Implications and Safeguards in Occupational Nursing</vt:lpstr>
      <vt:lpstr>3 Interventions an Occupational/Employee Health Nurse Uses</vt:lpstr>
      <vt:lpstr>Services offered in the Wausau Community</vt:lpstr>
      <vt:lpstr>References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Occupational/Employee Health Nursing</dc:title>
  <dc:creator>Kristin Grassman</dc:creator>
  <cp:lastModifiedBy>Kristin Grassman</cp:lastModifiedBy>
  <cp:revision>1</cp:revision>
  <dcterms:modified xsi:type="dcterms:W3CDTF">2016-11-03T18:24:21Z</dcterms:modified>
</cp:coreProperties>
</file>