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0" r:id="rId9"/>
    <p:sldId id="261" r:id="rId10"/>
    <p:sldId id="262" r:id="rId11"/>
    <p:sldId id="263" r:id="rId12"/>
    <p:sldId id="268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4DB1A-99E5-4DF0-8B32-CF035256048B}" type="datetimeFigureOut">
              <a:rPr lang="en-US"/>
              <a:t>11/5/2016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35E42-B7AF-4941-9D72-1E5EDB6AEF5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64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09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55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96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774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88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62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86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89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130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45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02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5E42-B7AF-4941-9D72-1E5EDB6AEF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50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855FD73-1238-4AA0-99DE-59751540293E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045B2C-B76A-460E-9E26-44FAC1C2D6D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anchor="t">
            <a:normAutofit/>
          </a:bodyPr>
          <a:lstStyle/>
          <a:p>
            <a:endParaRPr lang="en-US" dirty="0"/>
          </a:p>
          <a:p>
            <a:r>
              <a:rPr lang="en-US" dirty="0"/>
              <a:t>Steph </a:t>
            </a:r>
            <a:r>
              <a:rPr lang="en-US" dirty="0" err="1"/>
              <a:t>Brecke</a:t>
            </a:r>
            <a:r>
              <a:rPr lang="en-US" dirty="0"/>
              <a:t>,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Leslie Mitchell,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/>
              <a:t>Danielle </a:t>
            </a:r>
            <a:r>
              <a:rPr lang="en-US" dirty="0" err="1"/>
              <a:t>Loskot</a:t>
            </a:r>
            <a:r>
              <a:rPr lang="en-US" dirty="0"/>
              <a:t>,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/>
              <a:t>Jessica Meyer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Parish Nursing</a:t>
            </a:r>
          </a:p>
        </p:txBody>
      </p: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43"/>
    </mc:Choice>
    <mc:Fallback>
      <p:transition spd="slow" advTm="21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Interventions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 fontScale="92500" lnSpcReduction="10000"/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Enhancing and monitoring self-care and care-giving abilities (ANA ,2005).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 teaching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Primary, secondary, and tertiary health promotion programs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 counseling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Collaboration with and referrals to specialty providers 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and assistance in obtaining resources (ANA, 2005).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Advocacy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Interventions are recorded, (documentation)  (ANA, 2005).</a:t>
            </a:r>
          </a:p>
          <a:p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166"/>
    </mc:Choice>
    <mc:Fallback>
      <p:transition spd="slow" advTm="441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Services In Our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 fontScale="85000" lnSpcReduction="10000"/>
          </a:bodyPr>
          <a:lstStyle/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churches have a parish nurse program: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Shepherd Lutheran Church- hours are available via appointment. 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St. Mark’s Lutheran Church- hours are available via appointment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 Michael Church- hours are available via appointment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 Anne Church- hours are before and after mass.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 Theresa Church- hours are not listed so you would have to call the rectory to get a hold of one of them. 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***Their phone numbers can be found on their websites.</a:t>
            </a:r>
          </a:p>
          <a:p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26"/>
    </mc:Choice>
    <mc:Fallback>
      <p:transition spd="slow" advTm="37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on Parish Nursing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  <a:p>
            <a:r>
              <a:rPr lang="en-US" dirty="0" smtClean="0"/>
              <a:t>Have </a:t>
            </a:r>
            <a:r>
              <a:rPr lang="en-US" dirty="0"/>
              <a:t>a better understanding who they are and who they </a:t>
            </a:r>
            <a:r>
              <a:rPr lang="en-US"/>
              <a:t>serve </a:t>
            </a:r>
            <a:endParaRPr lang="en-US" dirty="0"/>
          </a:p>
          <a:p>
            <a:r>
              <a:rPr lang="en-US" dirty="0" smtClean="0"/>
              <a:t>Parish </a:t>
            </a:r>
            <a:r>
              <a:rPr lang="en-US" dirty="0"/>
              <a:t>nursing helps individuals and the community understand the disease process, prevention, and promotes faith and </a:t>
            </a:r>
            <a:r>
              <a:rPr lang="en-US" dirty="0" smtClean="0"/>
              <a:t>spirituality.</a:t>
            </a:r>
          </a:p>
          <a:p>
            <a:r>
              <a:rPr lang="en-US" dirty="0" smtClean="0"/>
              <a:t>Not just for members of the congregation</a:t>
            </a:r>
          </a:p>
          <a:p>
            <a:r>
              <a:rPr lang="en-US" dirty="0" smtClean="0"/>
              <a:t>An essential part of the healthcare team</a:t>
            </a:r>
          </a:p>
          <a:p>
            <a:r>
              <a:rPr lang="en-US" dirty="0" smtClean="0"/>
              <a:t>Help provide a large support system due to the church</a:t>
            </a:r>
          </a:p>
          <a:p>
            <a:r>
              <a:rPr lang="en-US" dirty="0" smtClean="0"/>
              <a:t>A bonus for low income</a:t>
            </a:r>
          </a:p>
          <a:p>
            <a:endParaRPr lang="en-US" dirty="0" smtClean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7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148"/>
    </mc:Choice>
    <mc:Fallback>
      <p:transition spd="slow" advTm="55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ANA</a:t>
            </a:r>
            <a:r>
              <a:rPr lang="en-US" dirty="0"/>
              <a:t>, 2005. Faith Community Nursing: Scope &amp; Standards of Practice. Silver Spring, Maryland. Pg 55-56</a:t>
            </a:r>
          </a:p>
          <a:p>
            <a:r>
              <a:rPr lang="en-US" dirty="0" err="1"/>
              <a:t>Bolwerk</a:t>
            </a:r>
            <a:r>
              <a:rPr lang="en-US" dirty="0"/>
              <a:t>, L. A. (</a:t>
            </a:r>
            <a:r>
              <a:rPr lang="en-US" dirty="0" err="1"/>
              <a:t>n.d</a:t>
            </a:r>
            <a:r>
              <a:rPr lang="en-US" dirty="0"/>
              <a:t>.). </a:t>
            </a:r>
            <a:r>
              <a:rPr lang="en-US" i="1" dirty="0"/>
              <a:t>Parish Nurses Who We Are, What We Do and How We Do It</a:t>
            </a:r>
            <a:r>
              <a:rPr lang="en-US" dirty="0"/>
              <a:t>. Retrieved November 1, 2016, from Health Ministry: file:///C:/Users/Owner/Downloads/LCMS-Parish-Nurses-Who-We-Are.pdf</a:t>
            </a:r>
          </a:p>
          <a:p>
            <a:r>
              <a:rPr lang="en-US" dirty="0"/>
              <a:t>Craig, B. (2006). </a:t>
            </a:r>
            <a:r>
              <a:rPr lang="en-US" i="1" dirty="0"/>
              <a:t>Walking Alongside: The Essence of Parish Nursing.</a:t>
            </a:r>
            <a:r>
              <a:rPr lang="en-US" dirty="0"/>
              <a:t> Victoria, B.C.</a:t>
            </a:r>
          </a:p>
          <a:p>
            <a:r>
              <a:rPr lang="en-US" i="1" dirty="0"/>
              <a:t>Health Ministry</a:t>
            </a:r>
            <a:r>
              <a:rPr lang="en-US" dirty="0"/>
              <a:t>. (2007). Retrieved October 31, 2016, from Health Enhancement Services: http://parishhealth.com/index.htm</a:t>
            </a:r>
          </a:p>
          <a:p>
            <a:r>
              <a:rPr lang="en-US" i="1" dirty="0"/>
              <a:t>ICPN</a:t>
            </a:r>
            <a:r>
              <a:rPr lang="en-US" dirty="0"/>
              <a:t>. (</a:t>
            </a:r>
            <a:r>
              <a:rPr lang="en-US" dirty="0" err="1"/>
              <a:t>n.d</a:t>
            </a:r>
            <a:r>
              <a:rPr lang="en-US" dirty="0"/>
              <a:t>.). Retrieved November 1, 2016, from </a:t>
            </a:r>
            <a:r>
              <a:rPr lang="en-US" dirty="0" err="1"/>
              <a:t>Weebly</a:t>
            </a:r>
            <a:r>
              <a:rPr lang="en-US" dirty="0"/>
              <a:t>: file:///C:/Users/Owner/Downloads/LCMS-Parish-Nurses-Who-We-Are.pdf</a:t>
            </a:r>
          </a:p>
          <a:p>
            <a:r>
              <a:rPr lang="en-US" dirty="0" err="1"/>
              <a:t>O'brien</a:t>
            </a:r>
            <a:r>
              <a:rPr lang="en-US" dirty="0"/>
              <a:t>. E.M. (2003). Parish Nursing: Healthcare Ministry Within the Church https://books.google.com.books</a:t>
            </a:r>
          </a:p>
          <a:p>
            <a:r>
              <a:rPr lang="en-US" i="1" dirty="0"/>
              <a:t>OVPN</a:t>
            </a:r>
            <a:r>
              <a:rPr lang="en-US" dirty="0"/>
              <a:t>. (2012). Retrieved October 31, 2016, from http://ovpn.org/index.htm</a:t>
            </a:r>
          </a:p>
          <a:p>
            <a:r>
              <a:rPr lang="en-US" i="1" dirty="0"/>
              <a:t>Parish Nurse or Faith Community Nursing</a:t>
            </a:r>
            <a:r>
              <a:rPr lang="en-US" dirty="0"/>
              <a:t>. (2016). Retrieved November 1, 2016, from </a:t>
            </a:r>
            <a:r>
              <a:rPr lang="en-US" dirty="0" err="1"/>
              <a:t>allNursingSchools</a:t>
            </a:r>
            <a:r>
              <a:rPr lang="en-US" dirty="0"/>
              <a:t>: http://www.allnursingschools.com/nursing-careers/article/parish-nurse/</a:t>
            </a:r>
          </a:p>
          <a:p>
            <a:r>
              <a:rPr lang="en-US" i="1" dirty="0"/>
              <a:t>Sample Job Description</a:t>
            </a:r>
            <a:r>
              <a:rPr lang="en-US" dirty="0"/>
              <a:t>. (</a:t>
            </a:r>
            <a:r>
              <a:rPr lang="en-US" dirty="0" err="1"/>
              <a:t>n.d</a:t>
            </a:r>
            <a:r>
              <a:rPr lang="en-US" dirty="0"/>
              <a:t>.). Retrieved October 31, 2016, from Church health: http://www.churchhealthcenter.org/samplejobdescription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1"/>
    </mc:Choice>
    <mc:Fallback>
      <p:transition spd="slow" advTm="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Groups Served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Where?</a:t>
            </a:r>
            <a:endParaRPr lang="en-US" dirty="0"/>
          </a:p>
          <a:p>
            <a:r>
              <a:rPr lang="en-US" dirty="0"/>
              <a:t>Churches and faith </a:t>
            </a:r>
            <a:r>
              <a:rPr lang="en-US" dirty="0" smtClean="0"/>
              <a:t>communities</a:t>
            </a:r>
            <a:endParaRPr lang="en-US" dirty="0"/>
          </a:p>
          <a:p>
            <a:pPr>
              <a:buNone/>
            </a:pPr>
            <a:r>
              <a:rPr lang="en-US" dirty="0" smtClean="0"/>
              <a:t>Ages?</a:t>
            </a:r>
            <a:endParaRPr lang="en-US" dirty="0"/>
          </a:p>
          <a:p>
            <a:r>
              <a:rPr lang="en-US" dirty="0"/>
              <a:t>Infant to grade school</a:t>
            </a:r>
          </a:p>
          <a:p>
            <a:r>
              <a:rPr lang="en-US" dirty="0"/>
              <a:t>High school to college</a:t>
            </a:r>
          </a:p>
          <a:p>
            <a:r>
              <a:rPr lang="en-US" dirty="0"/>
              <a:t>Middle-aged to senior</a:t>
            </a:r>
          </a:p>
          <a:p>
            <a:pPr>
              <a:buNone/>
            </a:pPr>
            <a:r>
              <a:rPr lang="en-US" dirty="0"/>
              <a:t>Special </a:t>
            </a:r>
            <a:r>
              <a:rPr lang="en-US" dirty="0" smtClean="0"/>
              <a:t>Groups?</a:t>
            </a:r>
            <a:endParaRPr lang="en-US" dirty="0"/>
          </a:p>
          <a:p>
            <a:r>
              <a:rPr lang="en-US" dirty="0"/>
              <a:t>Veterans</a:t>
            </a:r>
          </a:p>
          <a:p>
            <a:r>
              <a:rPr lang="en-US" dirty="0"/>
              <a:t>Widows and widowers</a:t>
            </a:r>
          </a:p>
          <a:p>
            <a:r>
              <a:rPr lang="en-US" dirty="0"/>
              <a:t>Those who are developmentally disabled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584"/>
    </mc:Choice>
    <mc:Fallback>
      <p:transition spd="slow" advTm="58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 of Parish Nursing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/>
          </a:bodyPr>
          <a:lstStyle/>
          <a:p>
            <a:endParaRPr lang="en-US"/>
          </a:p>
          <a:p>
            <a:r>
              <a:rPr lang="en-US" dirty="0"/>
              <a:t>Conduct educational workshops for different health conditions</a:t>
            </a:r>
          </a:p>
          <a:p>
            <a:r>
              <a:rPr lang="en-US" dirty="0"/>
              <a:t>Sets up free clinics</a:t>
            </a:r>
          </a:p>
          <a:p>
            <a:r>
              <a:rPr lang="en-US" dirty="0"/>
              <a:t>Conducts support groups for depressed, obese or stressed individuals</a:t>
            </a: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259"/>
    </mc:Choice>
    <mc:Fallback>
      <p:transition spd="slow" advTm="31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/>
          </a:bodyPr>
          <a:lstStyle/>
          <a:p>
            <a:pPr>
              <a:buNone/>
            </a:pPr>
            <a:endParaRPr lang="en-US"/>
          </a:p>
          <a:p>
            <a:r>
              <a:rPr lang="en-US" dirty="0"/>
              <a:t>Parish nurses work to encourage others to become active partners in their personal health. </a:t>
            </a:r>
          </a:p>
          <a:p>
            <a:r>
              <a:rPr lang="en-US" dirty="0"/>
              <a:t>They provide programs to do health screenings </a:t>
            </a:r>
          </a:p>
          <a:p>
            <a:r>
              <a:rPr lang="en-US" dirty="0"/>
              <a:t>Have illness prevention, education and wellness information put into weekly bulletins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335"/>
    </mc:Choice>
    <mc:Fallback>
      <p:transition spd="slow" advTm="41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5486400"/>
          </a:xfrm>
        </p:spPr>
        <p:txBody>
          <a:bodyPr vert="horz" anchor="t"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Educator </a:t>
            </a:r>
            <a:r>
              <a:rPr lang="en-US" dirty="0"/>
              <a:t>or a translator (for patient/community)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About the disease and the disease process</a:t>
            </a:r>
          </a:p>
          <a:p>
            <a:pPr lvl="1"/>
            <a:r>
              <a:rPr lang="en-US" dirty="0"/>
              <a:t>On screenings and ways to prevent further illness</a:t>
            </a:r>
          </a:p>
          <a:p>
            <a:pPr lvl="1"/>
            <a:r>
              <a:rPr lang="en-US" dirty="0"/>
              <a:t>Of the correlation between health system and faith</a:t>
            </a:r>
          </a:p>
          <a:p>
            <a:pPr lvl="1"/>
            <a:r>
              <a:rPr lang="en-US" dirty="0"/>
              <a:t>Provide educational seminars </a:t>
            </a:r>
          </a:p>
          <a:p>
            <a:pPr lvl="1"/>
            <a:r>
              <a:rPr lang="en-US" dirty="0"/>
              <a:t>Foster, promote, and provide opportunities for spiritual care and disease prevention</a:t>
            </a:r>
          </a:p>
          <a:p>
            <a:pPr marL="274320" lvl="1" indent="0">
              <a:buNone/>
            </a:pPr>
            <a:endParaRPr lang="en-US" dirty="0"/>
          </a:p>
          <a:p>
            <a:pPr lvl="1" algn="ctr">
              <a:buNone/>
            </a:pPr>
            <a:r>
              <a:rPr lang="en-US" dirty="0" smtClean="0"/>
              <a:t> </a:t>
            </a:r>
            <a:r>
              <a:rPr lang="en-US" i="1" dirty="0" smtClean="0"/>
              <a:t>Don’t </a:t>
            </a:r>
            <a:r>
              <a:rPr lang="en-US" i="1" dirty="0"/>
              <a:t>worry about anything. Instead pray about everything. </a:t>
            </a:r>
            <a:r>
              <a:rPr lang="en-US" i="1" dirty="0" err="1"/>
              <a:t>Phillippians</a:t>
            </a:r>
            <a:r>
              <a:rPr lang="en-US" i="1" dirty="0"/>
              <a:t> 4:6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206"/>
    </mc:Choice>
    <mc:Fallback>
      <p:transition spd="slow" advTm="48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Roles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4152" y="1371600"/>
            <a:ext cx="8229600" cy="4754563"/>
          </a:xfrm>
        </p:spPr>
        <p:txBody>
          <a:bodyPr vert="horz" anchor="t"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/>
              <a:t> Consoler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Discusses health issues and problems with patient</a:t>
            </a:r>
          </a:p>
          <a:p>
            <a:pPr lvl="1"/>
            <a:r>
              <a:rPr lang="en-US" dirty="0"/>
              <a:t>Actively listens to the patient to provides spiritual guidance  </a:t>
            </a:r>
          </a:p>
          <a:p>
            <a:pPr lvl="1"/>
            <a:r>
              <a:rPr lang="en-US" dirty="0"/>
              <a:t>Makes home, long-term care, and acute care visits</a:t>
            </a:r>
          </a:p>
          <a:p>
            <a:pPr lvl="1"/>
            <a:r>
              <a:rPr lang="en-US" dirty="0"/>
              <a:t>Encourages the client to express their faith beliefs in a time of despair or crisis </a:t>
            </a:r>
          </a:p>
          <a:p>
            <a:pPr lvl="1"/>
            <a:endParaRPr lang="en-US" dirty="0"/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 algn="ctr">
              <a:buNone/>
            </a:pPr>
            <a:r>
              <a:rPr lang="en-US" i="1" dirty="0"/>
              <a:t>He will cover you with his feathers and under his wings you will find refuge. Psalm 91:4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090"/>
    </mc:Choice>
    <mc:Fallback>
      <p:transition spd="slow" advTm="147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Roles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Advocate</a:t>
            </a:r>
            <a:r>
              <a:rPr lang="en-US" dirty="0"/>
              <a:t> </a:t>
            </a:r>
          </a:p>
          <a:p>
            <a:endParaRPr lang="en-US" dirty="0"/>
          </a:p>
          <a:p>
            <a:pPr lvl="1"/>
            <a:r>
              <a:rPr lang="en-US" dirty="0"/>
              <a:t>Supports the patient’s wishes</a:t>
            </a:r>
          </a:p>
          <a:p>
            <a:pPr lvl="1"/>
            <a:r>
              <a:rPr lang="en-US" dirty="0"/>
              <a:t>Offers assistance in conveying patient’s wishes </a:t>
            </a:r>
          </a:p>
          <a:p>
            <a:pPr lvl="1"/>
            <a:r>
              <a:rPr lang="en-US" dirty="0"/>
              <a:t>Assists the patient in making the best choice for </a:t>
            </a:r>
            <a:r>
              <a:rPr lang="en-US" dirty="0" err="1"/>
              <a:t>theirself</a:t>
            </a:r>
          </a:p>
          <a:p>
            <a:pPr lvl="1"/>
            <a:r>
              <a:rPr lang="en-US" dirty="0"/>
              <a:t>If the patient is mentally incompetent; the nurse strives to protect the client until a third-party can intervene</a:t>
            </a:r>
          </a:p>
          <a:p>
            <a:pPr lvl="1"/>
            <a:r>
              <a:rPr lang="en-US" dirty="0">
                <a:solidFill>
                  <a:srgbClr val="4F271C"/>
                </a:solidFill>
              </a:rPr>
              <a:t>Collaborates with pastural and other health professionals to meet health needs </a:t>
            </a:r>
          </a:p>
          <a:p>
            <a:pPr marL="274320" lvl="1" indent="0">
              <a:buNone/>
            </a:pPr>
            <a:endParaRPr lang="en-US" i="1" dirty="0">
              <a:solidFill>
                <a:srgbClr val="4F271C"/>
              </a:solidFill>
            </a:endParaRPr>
          </a:p>
          <a:p>
            <a:pPr marL="274320" lvl="1" indent="0">
              <a:buNone/>
            </a:pPr>
            <a:endParaRPr lang="en-US" i="1" dirty="0" smtClean="0">
              <a:solidFill>
                <a:schemeClr val="tx1"/>
              </a:solidFill>
            </a:endParaRPr>
          </a:p>
          <a:p>
            <a:pPr marL="274320" lvl="1" indent="0">
              <a:buNone/>
            </a:pPr>
            <a:endParaRPr lang="en-US" i="1" dirty="0">
              <a:solidFill>
                <a:schemeClr val="tx1"/>
              </a:solidFill>
            </a:endParaRPr>
          </a:p>
          <a:p>
            <a:pPr lvl="1" algn="ctr">
              <a:buNone/>
            </a:pPr>
            <a:r>
              <a:rPr lang="en-US" i="1" dirty="0"/>
              <a:t>Perhaps this is the moment for which you have been created. </a:t>
            </a:r>
          </a:p>
          <a:p>
            <a:pPr lvl="1" algn="ctr">
              <a:buNone/>
            </a:pPr>
            <a:r>
              <a:rPr lang="en-US" i="1" dirty="0" smtClean="0"/>
              <a:t>Esther </a:t>
            </a:r>
            <a:r>
              <a:rPr lang="en-US" i="1" dirty="0"/>
              <a:t>4:14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630"/>
    </mc:Choice>
    <mc:Fallback>
      <p:transition spd="slow" advTm="75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legal implications and safeguards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525963"/>
          </a:xfrm>
        </p:spPr>
        <p:txBody>
          <a:bodyPr vert="horz" anchor="t">
            <a:normAutofit/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Malpractice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O’brien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2003).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Negligence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O’brien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2003).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Privacy or confidentiality violations 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Malpractice insurance to safeguard</a:t>
            </a:r>
          </a:p>
          <a:p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618"/>
    </mc:Choice>
    <mc:Fallback>
      <p:transition spd="slow" advTm="97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vert="horz" anchor="t">
            <a:normAutofit/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Integrate the client’s values, faith beliefs, and practices (ANA,2005)</a:t>
            </a:r>
          </a:p>
          <a:p>
            <a:r>
              <a:rPr lang="en-US" dirty="0">
                <a:latin typeface="Times New Roman"/>
                <a:cs typeface="Times New Roman" panose="02020603050405020304" pitchFamily="18" charset="0"/>
              </a:rPr>
              <a:t>Consideration of the client’s uniqueness, integrity, and autonomy (ANA,2005)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Empower the client to use self-care abilities to:</a:t>
            </a:r>
          </a:p>
          <a:p>
            <a:pPr marL="800100" lvl="1" indent="-3429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 wholeness</a:t>
            </a:r>
          </a:p>
          <a:p>
            <a:pPr marL="800100" lvl="1" indent="-3429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 illness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Cope with change in health status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619"/>
    </mc:Choice>
    <mc:Fallback>
      <p:transition spd="slow" advTm="23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359</TotalTime>
  <Words>548</Words>
  <Application>Microsoft Office PowerPoint</Application>
  <PresentationFormat>On-screen Show (4:3)</PresentationFormat>
  <Paragraphs>134</Paragraphs>
  <Slides>13</Slides>
  <Notes>13</Notes>
  <HiddenSlides>0</HiddenSlides>
  <MMClips>13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Georgia</vt:lpstr>
      <vt:lpstr>Times New Roman</vt:lpstr>
      <vt:lpstr>Wingdings</vt:lpstr>
      <vt:lpstr>Wingdings 2</vt:lpstr>
      <vt:lpstr>Civic</vt:lpstr>
      <vt:lpstr>Parish Nursing</vt:lpstr>
      <vt:lpstr>Primary Groups Served</vt:lpstr>
      <vt:lpstr>Focus of Parish Nursing</vt:lpstr>
      <vt:lpstr>Primary Care</vt:lpstr>
      <vt:lpstr>Primary Roles</vt:lpstr>
      <vt:lpstr>Primary Roles Continued</vt:lpstr>
      <vt:lpstr>Primary Roles Continued</vt:lpstr>
      <vt:lpstr>Potential legal implications and safeguards</vt:lpstr>
      <vt:lpstr>Interventions</vt:lpstr>
      <vt:lpstr>Interventions Continued</vt:lpstr>
      <vt:lpstr>Services In Our Community</vt:lpstr>
      <vt:lpstr>Reflection on Parish Nursing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Parish Nursing</dc:title>
  <dc:creator>Owner</dc:creator>
  <cp:lastModifiedBy>Leslie Mitchell</cp:lastModifiedBy>
  <cp:revision>26</cp:revision>
  <dcterms:created xsi:type="dcterms:W3CDTF">2016-11-01T15:48:07Z</dcterms:created>
  <dcterms:modified xsi:type="dcterms:W3CDTF">2016-11-05T22:20:50Z</dcterms:modified>
</cp:coreProperties>
</file>