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content.ntc.edu/CIT/husband/uc2/lp0/classsyllabu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Unified Communications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(a.k.a. </a:t>
            </a:r>
            <a:r>
              <a:rPr lang="en-US" dirty="0" smtClean="0"/>
              <a:t>uc2)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53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Class </a:t>
            </a:r>
            <a:r>
              <a:rPr lang="en-US" dirty="0" smtClean="0">
                <a:solidFill>
                  <a:schemeClr val="bg1"/>
                </a:solidFill>
              </a:rPr>
              <a:t>description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bg1"/>
                </a:solidFill>
                <a:effectLst/>
              </a:rPr>
              <a:t>Unified </a:t>
            </a:r>
            <a:r>
              <a:rPr lang="en-US" b="1" dirty="0">
                <a:solidFill>
                  <a:schemeClr val="bg1"/>
                </a:solidFill>
                <a:effectLst/>
              </a:rPr>
              <a:t>Communications </a:t>
            </a:r>
            <a:r>
              <a:rPr lang="en-US" b="1" dirty="0" smtClean="0">
                <a:solidFill>
                  <a:schemeClr val="bg1"/>
                </a:solidFill>
                <a:effectLst/>
              </a:rPr>
              <a:t>is </a:t>
            </a:r>
            <a:r>
              <a:rPr lang="en-US" b="1" dirty="0">
                <a:solidFill>
                  <a:schemeClr val="bg1"/>
                </a:solidFill>
                <a:effectLst/>
              </a:rPr>
              <a:t>an emerging class of applications and services designed to improve communications within the modern organization--to keep workgroups connected, enable them to collaborate effectively and streamline business processes. This course will prepare learners to configure the software applications and services that </a:t>
            </a:r>
            <a:r>
              <a:rPr lang="en-US" b="1" dirty="0" smtClean="0">
                <a:solidFill>
                  <a:schemeClr val="bg1"/>
                </a:solidFill>
                <a:effectLst/>
              </a:rPr>
              <a:t>makeup the </a:t>
            </a:r>
            <a:r>
              <a:rPr lang="en-US" b="1" dirty="0">
                <a:solidFill>
                  <a:schemeClr val="bg1"/>
                </a:solidFill>
                <a:effectLst/>
              </a:rPr>
              <a:t>Unified Communications. </a:t>
            </a:r>
            <a:endParaRPr lang="en-US" b="1" dirty="0" smtClean="0">
              <a:solidFill>
                <a:schemeClr val="bg1"/>
              </a:solidFill>
              <a:effectLst/>
            </a:endParaRPr>
          </a:p>
          <a:p>
            <a:r>
              <a:rPr lang="en-US" b="1" dirty="0" smtClean="0">
                <a:solidFill>
                  <a:schemeClr val="bg1"/>
                </a:solidFill>
                <a:effectLst/>
              </a:rPr>
              <a:t>You will configure a </a:t>
            </a:r>
            <a:r>
              <a:rPr lang="en-US" b="1" dirty="0">
                <a:solidFill>
                  <a:schemeClr val="bg1"/>
                </a:solidFill>
                <a:effectLst/>
              </a:rPr>
              <a:t>converged network environment to establish unified messaging, Voice over IP, conferencing, and presence in a mobile business</a:t>
            </a:r>
            <a:r>
              <a:rPr lang="en-US" b="1" dirty="0" smtClean="0">
                <a:solidFill>
                  <a:schemeClr val="bg1"/>
                </a:solidFill>
                <a:effectLst/>
              </a:rPr>
              <a:t>.</a:t>
            </a:r>
            <a:endParaRPr lang="en-US" b="1" dirty="0">
              <a:solidFill>
                <a:schemeClr val="bg1"/>
              </a:solidFill>
              <a:effectLst/>
            </a:endParaRPr>
          </a:p>
          <a:p>
            <a:r>
              <a:rPr lang="en-US" b="1" dirty="0" smtClean="0">
                <a:solidFill>
                  <a:schemeClr val="bg1"/>
                </a:solidFill>
                <a:effectLst/>
              </a:rPr>
              <a:t>Many of the concepts that you learning in UC1 will apply here.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290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Benefits to you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This class is the correct pathway to obtaining the CCNA VOICE (640-461) certification and is required for the Network Specialist Associate degree at NTC.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Between </a:t>
            </a:r>
            <a:r>
              <a:rPr lang="en-US" dirty="0" smtClean="0">
                <a:solidFill>
                  <a:schemeClr val="bg1"/>
                </a:solidFill>
              </a:rPr>
              <a:t>UC1 and UC2 you will be able to support both Data and Voice networks; implementing both is becoming the norm!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551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Things you get to play with!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State-of-the-art Cisco Routers and Switches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Cisco 2800 Series Routers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Cisco 3550 Series Switches</a:t>
            </a:r>
          </a:p>
          <a:p>
            <a:r>
              <a:rPr lang="en-US" dirty="0">
                <a:solidFill>
                  <a:schemeClr val="bg1"/>
                </a:solidFill>
              </a:rPr>
              <a:t>State-of-the-art </a:t>
            </a:r>
            <a:r>
              <a:rPr lang="en-US" dirty="0" smtClean="0">
                <a:solidFill>
                  <a:schemeClr val="bg1"/>
                </a:solidFill>
              </a:rPr>
              <a:t>IP Phones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Cisco CP-7940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Integration with Windows Server 2012 and Cisco IP phone management </a:t>
            </a:r>
            <a:r>
              <a:rPr lang="en-US" dirty="0" smtClean="0">
                <a:solidFill>
                  <a:schemeClr val="bg1"/>
                </a:solidFill>
              </a:rPr>
              <a:t>software.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363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Collaboration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You will work in teams.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You will be directed by your instructor, but will run the show!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744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Class Syllabus/Time Table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Click 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here</a:t>
            </a:r>
            <a:r>
              <a:rPr lang="en-US" dirty="0" smtClean="0">
                <a:solidFill>
                  <a:schemeClr val="bg1"/>
                </a:solidFill>
              </a:rPr>
              <a:t> to open the Class Syllabus/Time Table.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(This information can also be obtained from the Course Information folder)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394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TC104033919[[fn=Circuit]]</Template>
  <TotalTime>101</TotalTime>
  <Words>236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Circuit</vt:lpstr>
      <vt:lpstr>Unified Communications 2</vt:lpstr>
      <vt:lpstr>Class description</vt:lpstr>
      <vt:lpstr>Benefits to you</vt:lpstr>
      <vt:lpstr>Things you get to play with!</vt:lpstr>
      <vt:lpstr>Collaboration</vt:lpstr>
      <vt:lpstr>Class Syllabus/Time Table</vt:lpstr>
    </vt:vector>
  </TitlesOfParts>
  <Company>Northcentral Technical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Unified Communications 1</dc:title>
  <dc:creator>Gregg Husband</dc:creator>
  <cp:lastModifiedBy>Gregg Husband</cp:lastModifiedBy>
  <cp:revision>8</cp:revision>
  <dcterms:created xsi:type="dcterms:W3CDTF">2014-01-26T17:37:45Z</dcterms:created>
  <dcterms:modified xsi:type="dcterms:W3CDTF">2014-01-27T20:44:13Z</dcterms:modified>
</cp:coreProperties>
</file>