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83" r:id="rId4"/>
    <p:sldId id="258" r:id="rId5"/>
    <p:sldId id="284" r:id="rId6"/>
    <p:sldId id="259" r:id="rId7"/>
    <p:sldId id="285" r:id="rId8"/>
    <p:sldId id="260" r:id="rId9"/>
    <p:sldId id="286" r:id="rId10"/>
    <p:sldId id="261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305" r:id="rId30"/>
    <p:sldId id="306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314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323" r:id="rId48"/>
    <p:sldId id="324" r:id="rId49"/>
    <p:sldId id="325" r:id="rId50"/>
    <p:sldId id="326" r:id="rId51"/>
    <p:sldId id="327" r:id="rId52"/>
  </p:sldIdLst>
  <p:sldSz cx="9144000" cy="6858000" type="screen4x3"/>
  <p:notesSz cx="7010400" cy="9296400"/>
  <p:custDataLst>
    <p:tags r:id="rId5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72" d="100"/>
          <a:sy n="72" d="100"/>
        </p:scale>
        <p:origin x="-82" y="-37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837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838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B038FCB-BBEB-4FA8-BA8A-A1730AE473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F43A2-55F4-4DEA-8E85-61EDCC181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9FF88-8D93-4A6E-9875-A2C2C2139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20BD-3034-4ABA-A999-E4317988A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AD70C-3ACC-4F17-8D95-D54988513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A3D21A-1E0E-446B-8048-9347F580B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D5E13-3DDA-488C-98C3-B78B5BE0EB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15F174-9423-4CEE-8BCF-12504D8D8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00FBE-7521-46BD-946D-4FD42D657C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35EF1-72AF-445E-AB68-3F734698D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6B048-E738-470E-8A0D-B880A0D38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D82F4-8BEC-43FE-978E-03E0D5C376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invGray">
          <a:xfrm>
            <a:off x="8809038" y="0"/>
            <a:ext cx="334962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7347" name="Freeform 3"/>
          <p:cNvSpPr>
            <a:spLocks/>
          </p:cNvSpPr>
          <p:nvPr/>
        </p:nvSpPr>
        <p:spPr bwMode="white">
          <a:xfrm>
            <a:off x="-9525" y="4489450"/>
            <a:ext cx="5754688" cy="2368550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7348" name="Freeform 4"/>
          <p:cNvSpPr>
            <a:spLocks/>
          </p:cNvSpPr>
          <p:nvPr/>
        </p:nvSpPr>
        <p:spPr bwMode="white">
          <a:xfrm>
            <a:off x="0" y="3817938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49" name="Freeform 5"/>
          <p:cNvSpPr>
            <a:spLocks/>
          </p:cNvSpPr>
          <p:nvPr/>
        </p:nvSpPr>
        <p:spPr bwMode="white">
          <a:xfrm>
            <a:off x="0" y="3146425"/>
            <a:ext cx="9144000" cy="36909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50" name="Freeform 6"/>
          <p:cNvSpPr>
            <a:spLocks/>
          </p:cNvSpPr>
          <p:nvPr/>
        </p:nvSpPr>
        <p:spPr bwMode="white">
          <a:xfrm>
            <a:off x="0" y="2460625"/>
            <a:ext cx="9144000" cy="24971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51" name="Freeform 7"/>
          <p:cNvSpPr>
            <a:spLocks/>
          </p:cNvSpPr>
          <p:nvPr/>
        </p:nvSpPr>
        <p:spPr bwMode="white">
          <a:xfrm>
            <a:off x="0" y="1793875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52" name="Freeform 8"/>
          <p:cNvSpPr>
            <a:spLocks/>
          </p:cNvSpPr>
          <p:nvPr/>
        </p:nvSpPr>
        <p:spPr bwMode="white">
          <a:xfrm>
            <a:off x="0" y="-20638"/>
            <a:ext cx="9144000" cy="1682751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53" name="Freeform 9"/>
          <p:cNvSpPr>
            <a:spLocks/>
          </p:cNvSpPr>
          <p:nvPr/>
        </p:nvSpPr>
        <p:spPr bwMode="white">
          <a:xfrm>
            <a:off x="0" y="-20638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7354" name="Freeform 10"/>
          <p:cNvSpPr>
            <a:spLocks/>
          </p:cNvSpPr>
          <p:nvPr/>
        </p:nvSpPr>
        <p:spPr bwMode="white">
          <a:xfrm>
            <a:off x="0" y="-20638"/>
            <a:ext cx="4578350" cy="45402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5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B8B54FD-2B3A-4997-835B-4CFA30A1A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8.xml"/><Relationship Id="rId18" Type="http://schemas.openxmlformats.org/officeDocument/2006/relationships/slide" Target="slide34.xml"/><Relationship Id="rId26" Type="http://schemas.openxmlformats.org/officeDocument/2006/relationships/slide" Target="slide44.xml"/><Relationship Id="rId3" Type="http://schemas.openxmlformats.org/officeDocument/2006/relationships/oleObject" Target="../embeddings/Microsoft_Word_97_-_2003_Document1.doc"/><Relationship Id="rId21" Type="http://schemas.openxmlformats.org/officeDocument/2006/relationships/slide" Target="slide39.xml"/><Relationship Id="rId7" Type="http://schemas.openxmlformats.org/officeDocument/2006/relationships/slide" Target="slide6.xml"/><Relationship Id="rId12" Type="http://schemas.openxmlformats.org/officeDocument/2006/relationships/slide" Target="slide16.xml"/><Relationship Id="rId17" Type="http://schemas.openxmlformats.org/officeDocument/2006/relationships/slide" Target="slide35.xml"/><Relationship Id="rId25" Type="http://schemas.openxmlformats.org/officeDocument/2006/relationships/slide" Target="slide42.xml"/><Relationship Id="rId2" Type="http://schemas.openxmlformats.org/officeDocument/2006/relationships/slideLayout" Target="../slideLayouts/slideLayout12.xml"/><Relationship Id="rId16" Type="http://schemas.openxmlformats.org/officeDocument/2006/relationships/slide" Target="slide32.xml"/><Relationship Id="rId20" Type="http://schemas.openxmlformats.org/officeDocument/2006/relationships/slide" Target="slide36.xml"/><Relationship Id="rId29" Type="http://schemas.openxmlformats.org/officeDocument/2006/relationships/slide" Target="slide50.xml"/><Relationship Id="rId1" Type="http://schemas.openxmlformats.org/officeDocument/2006/relationships/vmlDrawing" Target="../drawings/vmlDrawing1.vml"/><Relationship Id="rId6" Type="http://schemas.openxmlformats.org/officeDocument/2006/relationships/slide" Target="slide4.xml"/><Relationship Id="rId11" Type="http://schemas.openxmlformats.org/officeDocument/2006/relationships/slide" Target="slide14.xml"/><Relationship Id="rId24" Type="http://schemas.openxmlformats.org/officeDocument/2006/relationships/slide" Target="slide40.xml"/><Relationship Id="rId5" Type="http://schemas.openxmlformats.org/officeDocument/2006/relationships/slide" Target="slide2.xml"/><Relationship Id="rId15" Type="http://schemas.openxmlformats.org/officeDocument/2006/relationships/slide" Target="slide33.xml"/><Relationship Id="rId23" Type="http://schemas.openxmlformats.org/officeDocument/2006/relationships/slide" Target="slide41.xml"/><Relationship Id="rId28" Type="http://schemas.openxmlformats.org/officeDocument/2006/relationships/slide" Target="slide48.xml"/><Relationship Id="rId10" Type="http://schemas.openxmlformats.org/officeDocument/2006/relationships/slide" Target="slide12.xml"/><Relationship Id="rId19" Type="http://schemas.openxmlformats.org/officeDocument/2006/relationships/slide" Target="slide37.xml"/><Relationship Id="rId4" Type="http://schemas.openxmlformats.org/officeDocument/2006/relationships/image" Target="../media/image1.emf"/><Relationship Id="rId9" Type="http://schemas.openxmlformats.org/officeDocument/2006/relationships/slide" Target="slide10.xml"/><Relationship Id="rId14" Type="http://schemas.openxmlformats.org/officeDocument/2006/relationships/slide" Target="slide20.xml"/><Relationship Id="rId22" Type="http://schemas.openxmlformats.org/officeDocument/2006/relationships/slide" Target="slide38.xml"/><Relationship Id="rId27" Type="http://schemas.openxmlformats.org/officeDocument/2006/relationships/slide" Target="slide4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8000" dirty="0" smtClean="0">
                <a:solidFill>
                  <a:schemeClr val="folHlink"/>
                </a:solidFill>
              </a:rPr>
              <a:t>Jeopardy</a:t>
            </a:r>
            <a:endParaRPr lang="en-US" dirty="0" smtClean="0"/>
          </a:p>
        </p:txBody>
      </p:sp>
      <p:graphicFrame>
        <p:nvGraphicFramePr>
          <p:cNvPr id="2051" name="Object 3"/>
          <p:cNvGraphicFramePr>
            <a:graphicFrameLocks noGrp="1" noChangeAspect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636135833"/>
              </p:ext>
            </p:extLst>
          </p:nvPr>
        </p:nvGraphicFramePr>
        <p:xfrm>
          <a:off x="800100" y="1490846"/>
          <a:ext cx="77724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Document" r:id="rId3" imgW="8071945" imgH="4807337" progId="Word.Document.8">
                  <p:embed/>
                </p:oleObj>
              </mc:Choice>
              <mc:Fallback>
                <p:oleObj name="Document" r:id="rId3" imgW="8071945" imgH="4807337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" y="1490846"/>
                        <a:ext cx="7772400" cy="4627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26738" y="1600200"/>
            <a:ext cx="9008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bg2"/>
                </a:solidFill>
              </a:rPr>
              <a:t>Topic 1</a:t>
            </a:r>
            <a:endParaRPr lang="en-US" sz="1800" b="1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438400" y="1581296"/>
            <a:ext cx="14478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bg2"/>
                </a:solidFill>
              </a:rPr>
              <a:t>Topic 2</a:t>
            </a:r>
            <a:endParaRPr lang="en-US" sz="1800" b="1" dirty="0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1188919" y="2502310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hlinkClick r:id="rId5" action="ppaction://hlinksldjump"/>
              </a:rPr>
              <a:t>$100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177073" y="3253965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6" action="ppaction://hlinksldjump"/>
              </a:rPr>
              <a:t>$200</a:t>
            </a:r>
            <a:endParaRPr lang="en-US" dirty="0"/>
          </a:p>
        </p:txBody>
      </p:sp>
      <p:sp>
        <p:nvSpPr>
          <p:cNvPr id="1035" name="Text Box 12"/>
          <p:cNvSpPr txBox="1">
            <a:spLocks noChangeArrowheads="1"/>
          </p:cNvSpPr>
          <p:nvPr/>
        </p:nvSpPr>
        <p:spPr bwMode="auto">
          <a:xfrm>
            <a:off x="1177072" y="4003675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7" action="ppaction://hlinksldjump"/>
              </a:rPr>
              <a:t>$300</a:t>
            </a:r>
            <a:endParaRPr lang="en-US" dirty="0"/>
          </a:p>
        </p:txBody>
      </p:sp>
      <p:sp>
        <p:nvSpPr>
          <p:cNvPr id="1036" name="Text Box 13"/>
          <p:cNvSpPr txBox="1">
            <a:spLocks noChangeArrowheads="1"/>
          </p:cNvSpPr>
          <p:nvPr/>
        </p:nvSpPr>
        <p:spPr bwMode="auto">
          <a:xfrm>
            <a:off x="1177071" y="4765675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8" action="ppaction://hlinksldjump"/>
              </a:rPr>
              <a:t>$400</a:t>
            </a:r>
            <a:endParaRPr lang="en-US" dirty="0"/>
          </a:p>
        </p:txBody>
      </p:sp>
      <p:sp>
        <p:nvSpPr>
          <p:cNvPr id="1037" name="Text Box 14"/>
          <p:cNvSpPr txBox="1">
            <a:spLocks noChangeArrowheads="1"/>
          </p:cNvSpPr>
          <p:nvPr/>
        </p:nvSpPr>
        <p:spPr bwMode="auto">
          <a:xfrm>
            <a:off x="1188919" y="5558135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9" action="ppaction://hlinksldjump"/>
              </a:rPr>
              <a:t>$500</a:t>
            </a:r>
            <a:endParaRPr lang="en-US" dirty="0"/>
          </a:p>
        </p:txBody>
      </p:sp>
      <p:sp>
        <p:nvSpPr>
          <p:cNvPr id="1038" name="Rectangle 15"/>
          <p:cNvSpPr>
            <a:spLocks noChangeArrowheads="1"/>
          </p:cNvSpPr>
          <p:nvPr/>
        </p:nvSpPr>
        <p:spPr bwMode="auto">
          <a:xfrm>
            <a:off x="2762190" y="2514600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0" action="ppaction://hlinksldjump"/>
              </a:rPr>
              <a:t>$100</a:t>
            </a:r>
            <a:endParaRPr lang="en-US" dirty="0"/>
          </a:p>
        </p:txBody>
      </p:sp>
      <p:sp>
        <p:nvSpPr>
          <p:cNvPr id="1042" name="Rectangle 19"/>
          <p:cNvSpPr>
            <a:spLocks noChangeArrowheads="1"/>
          </p:cNvSpPr>
          <p:nvPr/>
        </p:nvSpPr>
        <p:spPr bwMode="auto">
          <a:xfrm>
            <a:off x="2762189" y="3276600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1" action="ppaction://hlinksldjump"/>
              </a:rPr>
              <a:t>$200</a:t>
            </a:r>
            <a:endParaRPr lang="en-US" dirty="0"/>
          </a:p>
        </p:txBody>
      </p:sp>
      <p:sp>
        <p:nvSpPr>
          <p:cNvPr id="1046" name="Rectangle 23"/>
          <p:cNvSpPr>
            <a:spLocks noChangeArrowheads="1"/>
          </p:cNvSpPr>
          <p:nvPr/>
        </p:nvSpPr>
        <p:spPr bwMode="auto">
          <a:xfrm>
            <a:off x="2762190" y="4003674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2" action="ppaction://hlinksldjump"/>
              </a:rPr>
              <a:t>$300</a:t>
            </a:r>
            <a:endParaRPr lang="en-US" dirty="0"/>
          </a:p>
        </p:txBody>
      </p:sp>
      <p:sp>
        <p:nvSpPr>
          <p:cNvPr id="1050" name="Rectangle 27"/>
          <p:cNvSpPr>
            <a:spLocks noChangeArrowheads="1"/>
          </p:cNvSpPr>
          <p:nvPr/>
        </p:nvSpPr>
        <p:spPr bwMode="auto">
          <a:xfrm>
            <a:off x="2761514" y="4724400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3" action="ppaction://hlinksldjump"/>
              </a:rPr>
              <a:t>$400</a:t>
            </a:r>
            <a:endParaRPr lang="en-US" dirty="0"/>
          </a:p>
        </p:txBody>
      </p:sp>
      <p:sp>
        <p:nvSpPr>
          <p:cNvPr id="1054" name="Rectangle 31"/>
          <p:cNvSpPr>
            <a:spLocks noChangeArrowheads="1"/>
          </p:cNvSpPr>
          <p:nvPr/>
        </p:nvSpPr>
        <p:spPr bwMode="auto">
          <a:xfrm>
            <a:off x="2760839" y="5562600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4" action="ppaction://hlinksldjump"/>
              </a:rPr>
              <a:t>$500</a:t>
            </a:r>
            <a:endParaRPr lang="en-US" dirty="0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898692" y="1600200"/>
            <a:ext cx="14478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bg2"/>
                </a:solidFill>
              </a:rPr>
              <a:t>Topic 3</a:t>
            </a:r>
            <a:endParaRPr lang="en-US" sz="1800" b="1" dirty="0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4286190" y="2514600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5" action="ppaction://hlinksldjump"/>
              </a:rPr>
              <a:t>$100</a:t>
            </a:r>
            <a:endParaRPr lang="en-US" dirty="0"/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5733990" y="2514600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6" action="ppaction://hlinksldjump"/>
              </a:rPr>
              <a:t>$100</a:t>
            </a:r>
            <a:endParaRPr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4280940" y="3287843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7" action="ppaction://hlinksldjump"/>
              </a:rPr>
              <a:t>$200</a:t>
            </a:r>
            <a:endParaRPr lang="en-US" dirty="0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5730242" y="3253964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8" action="ppaction://hlinksldjump"/>
              </a:rPr>
              <a:t>$200</a:t>
            </a:r>
            <a:endParaRPr lang="en-US" dirty="0"/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4280939" y="4007474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19" action="ppaction://hlinksldjump"/>
              </a:rPr>
              <a:t>$300</a:t>
            </a:r>
            <a:endParaRPr lang="en-US" dirty="0"/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5730241" y="3997583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0" action="ppaction://hlinksldjump"/>
              </a:rPr>
              <a:t>$300</a:t>
            </a:r>
            <a:endParaRPr lang="en-US" dirty="0"/>
          </a:p>
        </p:txBody>
      </p:sp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4260699" y="4765674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1" action="ppaction://hlinksldjump"/>
              </a:rPr>
              <a:t>$400</a:t>
            </a:r>
            <a:endParaRPr lang="en-US" dirty="0"/>
          </a:p>
        </p:txBody>
      </p:sp>
      <p:sp>
        <p:nvSpPr>
          <p:cNvPr id="25" name="Rectangle 27"/>
          <p:cNvSpPr>
            <a:spLocks noChangeArrowheads="1"/>
          </p:cNvSpPr>
          <p:nvPr/>
        </p:nvSpPr>
        <p:spPr bwMode="auto">
          <a:xfrm>
            <a:off x="5730239" y="4738192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2" action="ppaction://hlinksldjump"/>
              </a:rPr>
              <a:t>$400</a:t>
            </a:r>
            <a:endParaRPr lang="en-US" dirty="0"/>
          </a:p>
        </p:txBody>
      </p:sp>
      <p:sp>
        <p:nvSpPr>
          <p:cNvPr id="26" name="Rectangle 31"/>
          <p:cNvSpPr>
            <a:spLocks noChangeArrowheads="1"/>
          </p:cNvSpPr>
          <p:nvPr/>
        </p:nvSpPr>
        <p:spPr bwMode="auto">
          <a:xfrm>
            <a:off x="4286190" y="5558134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3" action="ppaction://hlinksldjump"/>
              </a:rPr>
              <a:t>$500</a:t>
            </a:r>
            <a:endParaRPr lang="en-US" dirty="0"/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5730238" y="5566348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4" action="ppaction://hlinksldjump"/>
              </a:rPr>
              <a:t>$500</a:t>
            </a:r>
            <a:endParaRPr lang="en-US" dirty="0"/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5410200" y="1600200"/>
            <a:ext cx="14478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bg2"/>
                </a:solidFill>
              </a:rPr>
              <a:t>Topic 4</a:t>
            </a:r>
            <a:endParaRPr lang="en-US" sz="1800" b="1" dirty="0"/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6858000" y="1600200"/>
            <a:ext cx="14478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800" b="1" dirty="0" smtClean="0">
                <a:solidFill>
                  <a:schemeClr val="bg2"/>
                </a:solidFill>
              </a:rPr>
              <a:t>Topic 5</a:t>
            </a:r>
            <a:endParaRPr lang="en-US" sz="1800" b="1" dirty="0"/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7181790" y="2514600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5" action="ppaction://hlinksldjump"/>
              </a:rPr>
              <a:t>$100</a:t>
            </a:r>
            <a:endParaRPr lang="en-US" dirty="0"/>
          </a:p>
        </p:txBody>
      </p:sp>
      <p:sp>
        <p:nvSpPr>
          <p:cNvPr id="31" name="Rectangle 19"/>
          <p:cNvSpPr>
            <a:spLocks noChangeArrowheads="1"/>
          </p:cNvSpPr>
          <p:nvPr/>
        </p:nvSpPr>
        <p:spPr bwMode="auto">
          <a:xfrm>
            <a:off x="7181790" y="3276599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6" action="ppaction://hlinksldjump"/>
              </a:rPr>
              <a:t>$200</a:t>
            </a:r>
            <a:endParaRPr lang="en-US" dirty="0"/>
          </a:p>
        </p:txBody>
      </p:sp>
      <p:sp>
        <p:nvSpPr>
          <p:cNvPr id="32" name="Rectangle 23"/>
          <p:cNvSpPr>
            <a:spLocks noChangeArrowheads="1"/>
          </p:cNvSpPr>
          <p:nvPr/>
        </p:nvSpPr>
        <p:spPr bwMode="auto">
          <a:xfrm>
            <a:off x="7181789" y="4007474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7" action="ppaction://hlinksldjump"/>
              </a:rPr>
              <a:t>$300</a:t>
            </a:r>
            <a:endParaRPr lang="en-US" dirty="0"/>
          </a:p>
        </p:txBody>
      </p:sp>
      <p:sp>
        <p:nvSpPr>
          <p:cNvPr id="33" name="Rectangle 27"/>
          <p:cNvSpPr>
            <a:spLocks noChangeArrowheads="1"/>
          </p:cNvSpPr>
          <p:nvPr/>
        </p:nvSpPr>
        <p:spPr bwMode="auto">
          <a:xfrm>
            <a:off x="7181788" y="4738192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8" action="ppaction://hlinksldjump"/>
              </a:rPr>
              <a:t>$400</a:t>
            </a:r>
            <a:endParaRPr lang="en-US" dirty="0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7181790" y="5555105"/>
            <a:ext cx="8002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hlinkClick r:id="rId29" action="ppaction://hlinksldjump"/>
              </a:rPr>
              <a:t>$500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2" grpId="0"/>
      <p:bldP spid="2053" grpId="0" build="p" autoUpdateAnimBg="0"/>
      <p:bldP spid="16" grpId="0" build="p" autoUpdateAnimBg="0"/>
      <p:bldP spid="28" grpId="0" build="p" autoUpdateAnimBg="0"/>
      <p:bldP spid="29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Answer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5730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 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Question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295400" y="2209799"/>
            <a:ext cx="723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Answer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295400" y="2172696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3" name="Picture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91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Question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95400" y="2245319"/>
            <a:ext cx="56546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44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Answer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95400" y="1962834"/>
            <a:ext cx="7086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39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Question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25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Answer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295400" y="1997601"/>
            <a:ext cx="7254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14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Question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295400" y="2061148"/>
            <a:ext cx="75683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21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Answer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295400" y="1981200"/>
            <a:ext cx="5349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30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Question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95400" y="20574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537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Answer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295400" y="2172696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3" name="Picture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Answer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5730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 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92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Question from </a:t>
            </a:r>
            <a:r>
              <a:rPr lang="en-US" dirty="0" smtClean="0"/>
              <a:t>Topic 2</a:t>
            </a:r>
            <a:endParaRPr lang="en-US" dirty="0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295400" y="2209799"/>
            <a:ext cx="723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03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Answer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295400" y="2172696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3" name="Picture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70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Question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95400" y="2245319"/>
            <a:ext cx="56546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56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Answer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95400" y="1962834"/>
            <a:ext cx="7086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1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Question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4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Answer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295400" y="1997601"/>
            <a:ext cx="7254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36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Question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295400" y="2061148"/>
            <a:ext cx="75683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11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Answer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295400" y="1981200"/>
            <a:ext cx="5349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648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Question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95400" y="20574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92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Question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95400" y="2245319"/>
            <a:ext cx="56546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Answer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5730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 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8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Question from </a:t>
            </a:r>
            <a:r>
              <a:rPr lang="en-US" dirty="0" smtClean="0"/>
              <a:t>Topic 3</a:t>
            </a:r>
            <a:endParaRPr lang="en-US" dirty="0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295400" y="2209799"/>
            <a:ext cx="723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98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Answer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295400" y="2172696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3" name="Picture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17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Question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95400" y="2245319"/>
            <a:ext cx="56546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80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Answer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95400" y="1962834"/>
            <a:ext cx="7086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29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Question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354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Answer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295400" y="1997601"/>
            <a:ext cx="7254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26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Question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295400" y="2061148"/>
            <a:ext cx="75683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27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Answer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295400" y="1981200"/>
            <a:ext cx="5349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70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Question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95400" y="20574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48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Answer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95400" y="1962834"/>
            <a:ext cx="7086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Answer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5730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 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244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Question from </a:t>
            </a:r>
            <a:r>
              <a:rPr lang="en-US" dirty="0" smtClean="0"/>
              <a:t>Topic 4</a:t>
            </a:r>
            <a:endParaRPr lang="en-US" dirty="0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295400" y="2209799"/>
            <a:ext cx="723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65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Answer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295400" y="2172696"/>
            <a:ext cx="6477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3" name="Picture 2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68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$100 Question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295400" y="2245319"/>
            <a:ext cx="56546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7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Answer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295400" y="1962834"/>
            <a:ext cx="7086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74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Question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71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Answer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295400" y="1997601"/>
            <a:ext cx="7254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51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Question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295400" y="2061148"/>
            <a:ext cx="75683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780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Answer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295400" y="1981200"/>
            <a:ext cx="5349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58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Question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95400" y="20574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75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$200 Question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Answer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295400" y="2286000"/>
            <a:ext cx="5730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 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56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$500 Question from </a:t>
            </a:r>
            <a:r>
              <a:rPr lang="en-US" dirty="0" smtClean="0"/>
              <a:t>Topic 5</a:t>
            </a:r>
            <a:endParaRPr lang="en-US" dirty="0" smtClean="0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295400" y="2209799"/>
            <a:ext cx="723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62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Answer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1295400" y="1997601"/>
            <a:ext cx="7254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 </a:t>
            </a:r>
            <a:endParaRPr lang="en-US" dirty="0"/>
          </a:p>
        </p:txBody>
      </p:sp>
      <p:pic>
        <p:nvPicPr>
          <p:cNvPr id="6" name="Picture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$300 Question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295400" y="2061148"/>
            <a:ext cx="756838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Answer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295400" y="1981200"/>
            <a:ext cx="5349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dirty="0" smtClean="0"/>
              <a:t>Answer.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$400 Question from </a:t>
            </a:r>
            <a:r>
              <a:rPr lang="en-US" dirty="0" smtClean="0"/>
              <a:t>Topic 1</a:t>
            </a:r>
            <a:endParaRPr lang="en-US" dirty="0" smtClean="0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1295400" y="2057400"/>
            <a:ext cx="205697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dirty="0" smtClean="0"/>
              <a:t>Question?</a:t>
            </a:r>
            <a:endParaRPr lang="en-US" dirty="0"/>
          </a:p>
        </p:txBody>
      </p:sp>
      <p:pic>
        <p:nvPicPr>
          <p:cNvPr id="5" name="Picture 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5873646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Jeopardy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$100 Question from Samba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$100 Answer from Samba&amp;quot;&quot;/&gt;&lt;property id=&quot;20307&quot; value=&quot;283&quot;/&gt;&lt;/object&gt;&lt;object type=&quot;3&quot; unique_id=&quot;10007&quot;&gt;&lt;property id=&quot;20148&quot; value=&quot;5&quot;/&gt;&lt;property id=&quot;20300&quot; value=&quot;Slide 4 - &amp;quot;$200 Question from Samba&amp;quot;&quot;/&gt;&lt;property id=&quot;20307&quot; value=&quot;258&quot;/&gt;&lt;/object&gt;&lt;object type=&quot;3&quot; unique_id=&quot;10008&quot;&gt;&lt;property id=&quot;20148&quot; value=&quot;5&quot;/&gt;&lt;property id=&quot;20300&quot; value=&quot;Slide 5 - &amp;quot;$200 Answer from Samba&amp;quot;&quot;/&gt;&lt;property id=&quot;20307&quot; value=&quot;284&quot;/&gt;&lt;/object&gt;&lt;object type=&quot;3&quot; unique_id=&quot;10009&quot;&gt;&lt;property id=&quot;20148&quot; value=&quot;5&quot;/&gt;&lt;property id=&quot;20300&quot; value=&quot;Slide 6 - &amp;quot;$300 Question from Samba&amp;quot;&quot;/&gt;&lt;property id=&quot;20307&quot; value=&quot;259&quot;/&gt;&lt;/object&gt;&lt;object type=&quot;3&quot; unique_id=&quot;10010&quot;&gt;&lt;property id=&quot;20148&quot; value=&quot;5&quot;/&gt;&lt;property id=&quot;20300&quot; value=&quot;Slide 7 - &amp;quot;$300 Answer from Samba&amp;quot;&quot;/&gt;&lt;property id=&quot;20307&quot; value=&quot;285&quot;/&gt;&lt;/object&gt;&lt;object type=&quot;3&quot; unique_id=&quot;10011&quot;&gt;&lt;property id=&quot;20148&quot; value=&quot;5&quot;/&gt;&lt;property id=&quot;20300&quot; value=&quot;Slide 8 - &amp;quot;$400 Question from Samba&amp;quot;&quot;/&gt;&lt;property id=&quot;20307&quot; value=&quot;260&quot;/&gt;&lt;/object&gt;&lt;object type=&quot;3&quot; unique_id=&quot;10012&quot;&gt;&lt;property id=&quot;20148&quot; value=&quot;5&quot;/&gt;&lt;property id=&quot;20300&quot; value=&quot;Slide 9 - &amp;quot;$400 Answer from Samba&amp;quot;&quot;/&gt;&lt;property id=&quot;20307&quot; value=&quot;286&quot;/&gt;&lt;/object&gt;&lt;object type=&quot;3&quot; unique_id=&quot;10013&quot;&gt;&lt;property id=&quot;20148&quot; value=&quot;5&quot;/&gt;&lt;property id=&quot;20300&quot; value=&quot;Slide 10 - &amp;quot;$500 Question from Samba&amp;quot;&quot;/&gt;&lt;property id=&quot;20307&quot; value=&quot;261&quot;/&gt;&lt;/object&gt;&lt;object type=&quot;3&quot; unique_id=&quot;10014&quot;&gt;&lt;property id=&quot;20148&quot; value=&quot;5&quot;/&gt;&lt;property id=&quot;20300&quot; value=&quot;Slide 11 - &amp;quot;$500 Answer from Samba&amp;quot;&quot;/&gt;&lt;property id=&quot;20307&quot; value=&quot;287&quot;/&gt;&lt;/object&gt;&lt;object type=&quot;3&quot; unique_id=&quot;10015&quot;&gt;&lt;property id=&quot;20148&quot; value=&quot;5&quot;/&gt;&lt;property id=&quot;20300&quot; value=&quot;Slide 12 - &amp;quot;$100 Question from DFS&amp;quot;&quot;/&gt;&lt;property id=&quot;20307&quot; value=&quot;262&quot;/&gt;&lt;/object&gt;&lt;object type=&quot;3&quot; unique_id=&quot;10016&quot;&gt;&lt;property id=&quot;20148&quot; value=&quot;5&quot;/&gt;&lt;property id=&quot;20300&quot; value=&quot;Slide 13 - &amp;quot;$100 Answer from DFS&amp;quot;&quot;/&gt;&lt;property id=&quot;20307&quot; value=&quot;288&quot;/&gt;&lt;/object&gt;&lt;object type=&quot;3&quot; unique_id=&quot;10017&quot;&gt;&lt;property id=&quot;20148&quot; value=&quot;5&quot;/&gt;&lt;property id=&quot;20300&quot; value=&quot;Slide 14 - &amp;quot;$200 Question from DFS&amp;quot;&quot;/&gt;&lt;property id=&quot;20307&quot; value=&quot;263&quot;/&gt;&lt;/object&gt;&lt;object type=&quot;3&quot; unique_id=&quot;10018&quot;&gt;&lt;property id=&quot;20148&quot; value=&quot;5&quot;/&gt;&lt;property id=&quot;20300&quot; value=&quot;Slide 15 - &amp;quot;$200 Answer from DFS&amp;quot;&quot;/&gt;&lt;property id=&quot;20307&quot; value=&quot;289&quot;/&gt;&lt;/object&gt;&lt;object type=&quot;3&quot; unique_id=&quot;10019&quot;&gt;&lt;property id=&quot;20148&quot; value=&quot;5&quot;/&gt;&lt;property id=&quot;20300&quot; value=&quot;Slide 16 - &amp;quot;$300 Question from DFS&amp;quot;&quot;/&gt;&lt;property id=&quot;20307&quot; value=&quot;264&quot;/&gt;&lt;/object&gt;&lt;object type=&quot;3&quot; unique_id=&quot;10020&quot;&gt;&lt;property id=&quot;20148&quot; value=&quot;5&quot;/&gt;&lt;property id=&quot;20300&quot; value=&quot;Slide 17 - &amp;quot;$300 Answer from DFS&amp;quot;&quot;/&gt;&lt;property id=&quot;20307&quot; value=&quot;290&quot;/&gt;&lt;/object&gt;&lt;object type=&quot;3&quot; unique_id=&quot;10021&quot;&gt;&lt;property id=&quot;20148&quot; value=&quot;5&quot;/&gt;&lt;property id=&quot;20300&quot; value=&quot;Slide 18 - &amp;quot;$400 Question from DFS&amp;quot;&quot;/&gt;&lt;property id=&quot;20307&quot; value=&quot;265&quot;/&gt;&lt;/object&gt;&lt;object type=&quot;3&quot; unique_id=&quot;10022&quot;&gt;&lt;property id=&quot;20148&quot; value=&quot;5&quot;/&gt;&lt;property id=&quot;20300&quot; value=&quot;Slide 19 - &amp;quot;$400 Answer from DFS&amp;quot;&quot;/&gt;&lt;property id=&quot;20307&quot; value=&quot;291&quot;/&gt;&lt;/object&gt;&lt;object type=&quot;3&quot; unique_id=&quot;10023&quot;&gt;&lt;property id=&quot;20148&quot; value=&quot;5&quot;/&gt;&lt;property id=&quot;20300&quot; value=&quot;Slide 20 - &amp;quot;$500 Question from DFS&amp;quot;&quot;/&gt;&lt;property id=&quot;20307&quot; value=&quot;266&quot;/&gt;&lt;/object&gt;&lt;object type=&quot;3&quot; unique_id=&quot;10024&quot;&gt;&lt;property id=&quot;20148&quot; value=&quot;5&quot;/&gt;&lt;property id=&quot;20300&quot; value=&quot;Slide 21 - &amp;quot;$500 Answer from DFS&amp;quot;&quot;/&gt;&lt;property id=&quot;20307&quot; value=&quot;292&quot;/&gt;&lt;/object&gt;&lt;object type=&quot;3&quot; unique_id=&quot;10025&quot;&gt;&lt;property id=&quot;20148&quot; value=&quot;5&quot;/&gt;&lt;property id=&quot;20300&quot; value=&quot;Slide 22 - &amp;quot;$100 Question from LVM&amp;quot;&quot;/&gt;&lt;property id=&quot;20307&quot; value=&quot;267&quot;/&gt;&lt;/object&gt;&lt;object type=&quot;3&quot; unique_id=&quot;10026&quot;&gt;&lt;property id=&quot;20148&quot; value=&quot;5&quot;/&gt;&lt;property id=&quot;20300&quot; value=&quot;Slide 23 - &amp;quot;$100 Answer from LVM&amp;quot;&quot;/&gt;&lt;property id=&quot;20307&quot; value=&quot;293&quot;/&gt;&lt;/object&gt;&lt;object type=&quot;3&quot; unique_id=&quot;10027&quot;&gt;&lt;property id=&quot;20148&quot; value=&quot;5&quot;/&gt;&lt;property id=&quot;20300&quot; value=&quot;Slide 24 - &amp;quot;$200 Question from LVM&amp;quot;&quot;/&gt;&lt;property id=&quot;20307&quot; value=&quot;268&quot;/&gt;&lt;/object&gt;&lt;object type=&quot;3&quot; unique_id=&quot;10028&quot;&gt;&lt;property id=&quot;20148&quot; value=&quot;5&quot;/&gt;&lt;property id=&quot;20300&quot; value=&quot;Slide 25 - &amp;quot;$200 Answer from LVM&amp;quot;&quot;/&gt;&lt;property id=&quot;20307&quot; value=&quot;294&quot;/&gt;&lt;/object&gt;&lt;object type=&quot;3&quot; unique_id=&quot;10029&quot;&gt;&lt;property id=&quot;20148&quot; value=&quot;5&quot;/&gt;&lt;property id=&quot;20300&quot; value=&quot;Slide 26 - &amp;quot;$300 Question from LVM&amp;quot;&quot;/&gt;&lt;property id=&quot;20307&quot; value=&quot;269&quot;/&gt;&lt;/object&gt;&lt;object type=&quot;3&quot; unique_id=&quot;10030&quot;&gt;&lt;property id=&quot;20148&quot; value=&quot;5&quot;/&gt;&lt;property id=&quot;20300&quot; value=&quot;Slide 27 - &amp;quot;$300 Answer from LVM&amp;quot;&quot;/&gt;&lt;property id=&quot;20307&quot; value=&quot;295&quot;/&gt;&lt;/object&gt;&lt;object type=&quot;3&quot; unique_id=&quot;10031&quot;&gt;&lt;property id=&quot;20148&quot; value=&quot;5&quot;/&gt;&lt;property id=&quot;20300&quot; value=&quot;Slide 28 - &amp;quot;$400 Question from LVM&amp;quot;&quot;/&gt;&lt;property id=&quot;20307&quot; value=&quot;270&quot;/&gt;&lt;/object&gt;&lt;object type=&quot;3&quot; unique_id=&quot;10032&quot;&gt;&lt;property id=&quot;20148&quot; value=&quot;5&quot;/&gt;&lt;property id=&quot;20300&quot; value=&quot;Slide 29 - &amp;quot;$400 Answer from LVM&amp;quot;&quot;/&gt;&lt;property id=&quot;20307&quot; value=&quot;296&quot;/&gt;&lt;/object&gt;&lt;object type=&quot;3&quot; unique_id=&quot;10033&quot;&gt;&lt;property id=&quot;20148&quot; value=&quot;5&quot;/&gt;&lt;property id=&quot;20300&quot; value=&quot;Slide 30 - &amp;quot;$500 Question from LVM&amp;quot;&quot;/&gt;&lt;property id=&quot;20307&quot; value=&quot;271&quot;/&gt;&lt;/object&gt;&lt;object type=&quot;3&quot; unique_id=&quot;10034&quot;&gt;&lt;property id=&quot;20148&quot; value=&quot;5&quot;/&gt;&lt;property id=&quot;20300&quot; value=&quot;Slide 31 - &amp;quot;$500 Answer from LVM&amp;quot;&quot;/&gt;&lt;property id=&quot;20307&quot; value=&quot;297&quot;/&gt;&lt;/object&gt;&lt;object type=&quot;3&quot; unique_id=&quot;10035&quot;&gt;&lt;property id=&quot;20148&quot; value=&quot;5&quot;/&gt;&lt;property id=&quot;20300&quot; value=&quot;Slide 32 - &amp;quot;$100 Question from ACL&amp;quot;&quot;/&gt;&lt;property id=&quot;20307&quot; value=&quot;272&quot;/&gt;&lt;/object&gt;&lt;object type=&quot;3&quot; unique_id=&quot;10036&quot;&gt;&lt;property id=&quot;20148&quot; value=&quot;5&quot;/&gt;&lt;property id=&quot;20300&quot; value=&quot;Slide 33 - &amp;quot;$100 Answer from ACL&amp;quot;&quot;/&gt;&lt;property id=&quot;20307&quot; value=&quot;298&quot;/&gt;&lt;/object&gt;&lt;object type=&quot;3&quot; unique_id=&quot;10037&quot;&gt;&lt;property id=&quot;20148&quot; value=&quot;5&quot;/&gt;&lt;property id=&quot;20300&quot; value=&quot;Slide 34 - &amp;quot;$200 Question from ACL&amp;quot;&quot;/&gt;&lt;property id=&quot;20307&quot; value=&quot;273&quot;/&gt;&lt;/object&gt;&lt;object type=&quot;3&quot; unique_id=&quot;10038&quot;&gt;&lt;property id=&quot;20148&quot; value=&quot;5&quot;/&gt;&lt;property id=&quot;20300&quot; value=&quot;Slide 35 - &amp;quot;$200 Answer from ACL&amp;quot;&quot;/&gt;&lt;property id=&quot;20307&quot; value=&quot;300&quot;/&gt;&lt;/object&gt;&lt;object type=&quot;3&quot; unique_id=&quot;10039&quot;&gt;&lt;property id=&quot;20148&quot; value=&quot;5&quot;/&gt;&lt;property id=&quot;20300&quot; value=&quot;Slide 36 - &amp;quot;$300 Question from ACL&amp;quot;&quot;/&gt;&lt;property id=&quot;20307&quot; value=&quot;274&quot;/&gt;&lt;/object&gt;&lt;object type=&quot;3&quot; unique_id=&quot;10040&quot;&gt;&lt;property id=&quot;20148&quot; value=&quot;5&quot;/&gt;&lt;property id=&quot;20300&quot; value=&quot;Slide 37 - &amp;quot;$300 Answer from ACL&amp;quot;&quot;/&gt;&lt;property id=&quot;20307&quot; value=&quot;301&quot;/&gt;&lt;/object&gt;&lt;object type=&quot;3&quot; unique_id=&quot;10041&quot;&gt;&lt;property id=&quot;20148&quot; value=&quot;5&quot;/&gt;&lt;property id=&quot;20300&quot; value=&quot;Slide 38 - &amp;quot;$400 Question from ACL&amp;quot;&quot;/&gt;&lt;property id=&quot;20307&quot; value=&quot;275&quot;/&gt;&lt;/object&gt;&lt;object type=&quot;3&quot; unique_id=&quot;10042&quot;&gt;&lt;property id=&quot;20148&quot; value=&quot;5&quot;/&gt;&lt;property id=&quot;20300&quot; value=&quot;Slide 39 - &amp;quot;$400 Answer from ACL&amp;quot;&quot;/&gt;&lt;property id=&quot;20307&quot; value=&quot;302&quot;/&gt;&lt;/object&gt;&lt;object type=&quot;3&quot; unique_id=&quot;10043&quot;&gt;&lt;property id=&quot;20148&quot; value=&quot;5&quot;/&gt;&lt;property id=&quot;20300&quot; value=&quot;Slide 40 - &amp;quot;$500 Question from ACL&amp;quot;&quot;/&gt;&lt;property id=&quot;20307&quot; value=&quot;276&quot;/&gt;&lt;/object&gt;&lt;object type=&quot;3&quot; unique_id=&quot;10044&quot;&gt;&lt;property id=&quot;20148&quot; value=&quot;5&quot;/&gt;&lt;property id=&quot;20300&quot; value=&quot;Slide 41 - &amp;quot;$500 Answer from ACL&amp;quot;&quot;/&gt;&lt;property id=&quot;20307&quot; value=&quot;303&quot;/&gt;&lt;/object&gt;&lt;object type=&quot;3&quot; unique_id=&quot;10045&quot;&gt;&lt;property id=&quot;20148&quot; value=&quot;5&quot;/&gt;&lt;property id=&quot;20300&quot; value=&quot;Slide 42 - &amp;quot;$100 Question from Misc&amp;quot;&quot;/&gt;&lt;property id=&quot;20307&quot; value=&quot;277&quot;/&gt;&lt;/object&gt;&lt;object type=&quot;3&quot; unique_id=&quot;10046&quot;&gt;&lt;property id=&quot;20148&quot; value=&quot;5&quot;/&gt;&lt;property id=&quot;20300&quot; value=&quot;Slide 43 - &amp;quot;$100 Answer from Misc&amp;quot;&quot;/&gt;&lt;property id=&quot;20307&quot; value=&quot;304&quot;/&gt;&lt;/object&gt;&lt;object type=&quot;3&quot; unique_id=&quot;10047&quot;&gt;&lt;property id=&quot;20148&quot; value=&quot;5&quot;/&gt;&lt;property id=&quot;20300&quot; value=&quot;Slide 44 - &amp;quot;$200 Question from Misc&amp;quot;&quot;/&gt;&lt;property id=&quot;20307&quot; value=&quot;279&quot;/&gt;&lt;/object&gt;&lt;object type=&quot;3&quot; unique_id=&quot;10048&quot;&gt;&lt;property id=&quot;20148&quot; value=&quot;5&quot;/&gt;&lt;property id=&quot;20300&quot; value=&quot;Slide 45 - &amp;quot;$200 Answer from Misc&amp;quot;&quot;/&gt;&lt;property id=&quot;20307&quot; value=&quot;305&quot;/&gt;&lt;/object&gt;&lt;object type=&quot;3&quot; unique_id=&quot;10049&quot;&gt;&lt;property id=&quot;20148&quot; value=&quot;5&quot;/&gt;&lt;property id=&quot;20300&quot; value=&quot;Slide 46 - &amp;quot;$300 Question from Misc&amp;quot;&quot;/&gt;&lt;property id=&quot;20307&quot; value=&quot;280&quot;/&gt;&lt;/object&gt;&lt;object type=&quot;3&quot; unique_id=&quot;10050&quot;&gt;&lt;property id=&quot;20148&quot; value=&quot;5&quot;/&gt;&lt;property id=&quot;20300&quot; value=&quot;Slide 47 - &amp;quot;$300 Answer from Misc&amp;quot;&quot;/&gt;&lt;property id=&quot;20307&quot; value=&quot;306&quot;/&gt;&lt;/object&gt;&lt;object type=&quot;3&quot; unique_id=&quot;10051&quot;&gt;&lt;property id=&quot;20148&quot; value=&quot;5&quot;/&gt;&lt;property id=&quot;20300&quot; value=&quot;Slide 48 - &amp;quot;$400 Question from Misc&amp;quot;&quot;/&gt;&lt;property id=&quot;20307&quot; value=&quot;281&quot;/&gt;&lt;/object&gt;&lt;object type=&quot;3&quot; unique_id=&quot;10052&quot;&gt;&lt;property id=&quot;20148&quot; value=&quot;5&quot;/&gt;&lt;property id=&quot;20300&quot; value=&quot;Slide 49 - &amp;quot;$400 Answer from Misc&amp;quot;&quot;/&gt;&lt;property id=&quot;20307&quot; value=&quot;307&quot;/&gt;&lt;/object&gt;&lt;object type=&quot;3&quot; unique_id=&quot;10053&quot;&gt;&lt;property id=&quot;20148&quot; value=&quot;5&quot;/&gt;&lt;property id=&quot;20300&quot; value=&quot;Slide 50 - &amp;quot;$500 Question from Misc&amp;quot;&quot;/&gt;&lt;property id=&quot;20307&quot; value=&quot;282&quot;/&gt;&lt;/object&gt;&lt;object type=&quot;3&quot; unique_id=&quot;10054&quot;&gt;&lt;property id=&quot;20148&quot; value=&quot;5&quot;/&gt;&lt;property id=&quot;20300&quot; value=&quot;Slide 51 - &amp;quot;$500 Answer from Misc&amp;quot;&quot;/&gt;&lt;property id=&quot;20307&quot; value=&quot;308&quot;/&gt;&lt;/object&gt;&lt;object type=&quot;3&quot; unique_id=&quot;10055&quot;&gt;&lt;property id=&quot;20148&quot; value=&quot;5&quot;/&gt;&lt;property id=&quot;20300&quot; value=&quot;Slide 52 - &amp;quot;Final Jeopardy&amp;quot;&quot;/&gt;&lt;property id=&quot;20307&quot; value=&quot;309&quot;/&gt;&lt;/object&gt;&lt;object type=&quot;3&quot; unique_id=&quot;10056&quot;&gt;&lt;property id=&quot;20148&quot; value=&quot;5&quot;/&gt;&lt;property id=&quot;20300&quot; value=&quot;Slide 53 - &amp;quot;Final Jeopardy Answer&amp;quot;&quot;/&gt;&lt;property id=&quot;20307&quot; value=&quot;31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ulse">
  <a:themeElements>
    <a:clrScheme name="Custom 1">
      <a:dk1>
        <a:srgbClr val="000000"/>
      </a:dk1>
      <a:lt1>
        <a:srgbClr val="FFFFFF"/>
      </a:lt1>
      <a:dk2>
        <a:srgbClr val="000066"/>
      </a:dk2>
      <a:lt2>
        <a:srgbClr val="FFCC66"/>
      </a:lt2>
      <a:accent1>
        <a:srgbClr val="FF9900"/>
      </a:accent1>
      <a:accent2>
        <a:srgbClr val="000044"/>
      </a:accent2>
      <a:accent3>
        <a:srgbClr val="AAAAB8"/>
      </a:accent3>
      <a:accent4>
        <a:srgbClr val="DADADA"/>
      </a:accent4>
      <a:accent5>
        <a:srgbClr val="FFCAAA"/>
      </a:accent5>
      <a:accent6>
        <a:srgbClr val="00003D"/>
      </a:accent6>
      <a:hlink>
        <a:srgbClr val="3366FF"/>
      </a:hlink>
      <a:folHlink>
        <a:srgbClr val="FFC000"/>
      </a:folHlink>
    </a:clrScheme>
    <a:fontScheme name="Puls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Pulse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e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e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Designs\PULSE.POT</Template>
  <TotalTime>848</TotalTime>
  <Words>461</Words>
  <Application>Microsoft Office PowerPoint</Application>
  <PresentationFormat>On-screen Show (4:3)</PresentationFormat>
  <Paragraphs>131</Paragraphs>
  <Slides>51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3" baseType="lpstr">
      <vt:lpstr>Pulse</vt:lpstr>
      <vt:lpstr>Document</vt:lpstr>
      <vt:lpstr>Jeopardy</vt:lpstr>
      <vt:lpstr>$100 Answer from Topic 1</vt:lpstr>
      <vt:lpstr>$100 Question from Topic 1</vt:lpstr>
      <vt:lpstr>$200 Answer from Topic 1</vt:lpstr>
      <vt:lpstr>$200 Question from Topic 1</vt:lpstr>
      <vt:lpstr>$300 Answer from Topic 1</vt:lpstr>
      <vt:lpstr>$300 Question from Topic 1</vt:lpstr>
      <vt:lpstr>$400 Answer from Topic 1</vt:lpstr>
      <vt:lpstr>$400 Question from Topic 1</vt:lpstr>
      <vt:lpstr>$500 Answer from Topic 1</vt:lpstr>
      <vt:lpstr>$500 Question from Topic 1</vt:lpstr>
      <vt:lpstr>$100 Answer from Topic 2</vt:lpstr>
      <vt:lpstr>$100 Question from Topic 2</vt:lpstr>
      <vt:lpstr>$200 Answer from Topic 2</vt:lpstr>
      <vt:lpstr>$200 Question from Topic 2</vt:lpstr>
      <vt:lpstr>$300 Answer from Topic 2</vt:lpstr>
      <vt:lpstr>$300 Question from Topic 2</vt:lpstr>
      <vt:lpstr>$400 Answer from Topic 2</vt:lpstr>
      <vt:lpstr>$400 Question from Topic 2</vt:lpstr>
      <vt:lpstr>$500 Answer from Topic 2</vt:lpstr>
      <vt:lpstr>$500 Question from Topic 2</vt:lpstr>
      <vt:lpstr>$100 Answer from Topic 3</vt:lpstr>
      <vt:lpstr>$100 Question from Topic 3</vt:lpstr>
      <vt:lpstr>$200 Answer from Topic 3</vt:lpstr>
      <vt:lpstr>$200 Question from Topic 3</vt:lpstr>
      <vt:lpstr>$300 Answer from Topic 3</vt:lpstr>
      <vt:lpstr>$300 Question from Topic 3</vt:lpstr>
      <vt:lpstr>$400 Answer from Topic 3</vt:lpstr>
      <vt:lpstr>$400 Question from Topic 3</vt:lpstr>
      <vt:lpstr>$500 Answer from Topic 3</vt:lpstr>
      <vt:lpstr>$500 Question from Topic 3</vt:lpstr>
      <vt:lpstr>$100 Answer from Topic 4</vt:lpstr>
      <vt:lpstr>$100 Question from Topic 4</vt:lpstr>
      <vt:lpstr>$200 Answer from Topic 4</vt:lpstr>
      <vt:lpstr>$200 Question from Topic 4</vt:lpstr>
      <vt:lpstr>$300 Answer from Topic 4</vt:lpstr>
      <vt:lpstr>$300 Question from Topic 4</vt:lpstr>
      <vt:lpstr>$400 Answer from Topic 4</vt:lpstr>
      <vt:lpstr>$400 Question from Topic 4</vt:lpstr>
      <vt:lpstr>$500 Answer from Topic 4</vt:lpstr>
      <vt:lpstr>$500 Question from Topic 4</vt:lpstr>
      <vt:lpstr>$100 Answer from Topic 5</vt:lpstr>
      <vt:lpstr>$100 Question from Topic 5</vt:lpstr>
      <vt:lpstr>$200 Answer from Topic 5</vt:lpstr>
      <vt:lpstr>$200 Question from Topic 5</vt:lpstr>
      <vt:lpstr>$300 Answer from Topic 5</vt:lpstr>
      <vt:lpstr>$300 Question from Topic 5</vt:lpstr>
      <vt:lpstr>$400 Answer from Topic 5</vt:lpstr>
      <vt:lpstr>$400 Question from Topic 5</vt:lpstr>
      <vt:lpstr>$500 Answer from Topic 5</vt:lpstr>
      <vt:lpstr>$500 Question from Topic 5</vt:lpstr>
    </vt:vector>
  </TitlesOfParts>
  <Company>Seminole Coutny Public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Jeopardy</dc:title>
  <dc:creator>SCPS</dc:creator>
  <cp:lastModifiedBy>localuser</cp:lastModifiedBy>
  <cp:revision>54</cp:revision>
  <dcterms:created xsi:type="dcterms:W3CDTF">1998-09-17T14:16:32Z</dcterms:created>
  <dcterms:modified xsi:type="dcterms:W3CDTF">2013-03-15T15:16:03Z</dcterms:modified>
</cp:coreProperties>
</file>